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29FD85-90AA-4EE1-91AF-F7528E187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F35A7D4-7A70-497F-822F-B37339460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9C5699D-C16C-493E-9856-12D5D635C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B2A5362-FA93-4237-975F-7217EC722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E893B7-930E-4D00-9D6D-02E57665F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12176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9F3944E-E978-4682-96DE-068AA2C8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7CE994A-F70A-4838-B53B-7339677DD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90B1468-DC1F-4EBA-AEB7-306525736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36E569B-9F11-42D8-8B79-7044F5A29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B898ACE-A316-45D4-8A42-3810F67D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3324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AD07E4-8F59-429D-98B3-84744C0A1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80A40CE-6665-45C6-8C8A-DD0F5B002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CEA353D-ADAC-4AF0-AEEE-C331FD0B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7570E92-036F-4F86-867A-42E126786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BA8120E-0155-4F97-A895-BBFFA828C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2945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D0DC637-DAB6-4EC2-B427-5E6E79B2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75F7E6-1133-4CFB-9F80-D36D1CE90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3B0ECEA-98C6-4DD1-B680-5AC582AC67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8D897A9-C18E-44DB-8294-CFBC5A73C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E0C4740-933A-4936-9CC2-081050B6E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705D888-F030-48CB-B8B3-33FF0D12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4627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F0B9DC-E9BF-41B7-84F4-1548E1DF4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680A13B-B41C-43F7-B941-9E317A609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14596B1-BA25-4E69-8694-84B5FFBAF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A160E22-D894-44A8-83C5-43F49D73E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E24A894-B51A-47E8-966F-82A8B676D3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97CE016-FFC7-4E5E-8B54-6C783511F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28C8395-34A0-42A8-8527-14D81F00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8F98CBB-D9D4-48BE-B580-7C6D5F4A5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16883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1C5B0A-427B-4BF2-BB34-14D4DE39C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C2DD0FF-CF67-4DD9-8563-553ED79D7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537767AB-55BD-422F-90D5-B8AE800C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E9828B5-DCBA-45C2-8031-79C72B66A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38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4048F8A-82E1-4EA2-9D6E-47DBE80F0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121043A-83E1-4DC3-9E20-730CA2420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71B18E4-5ADB-49A9-AB52-DDE38E154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2253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D472C2-1267-48DD-9B1F-39753744D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3200463-2C50-41A5-8CC6-2740EE52E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F8B1D22-49C1-4D75-A873-301E4E9BD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7AE9F5E-9C18-43C4-90D7-D3A26D38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DFFDBCA-8449-4AE4-88E6-10FCA8C3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E1DDBE7-D1C0-4C87-88A6-C3C79AF4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6526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EF58B0-6224-4898-8BD6-F4C6E9BD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838B3F0-A9DB-43BB-998D-B626ABDA3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DE26959-D28D-49CB-ACBC-CBEBC282E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86A0B30-07A6-4A7E-A30D-DB879BD14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B26104A-9D36-45A2-9631-AA7B7EAD4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4C8199D-030A-4606-B566-E608270D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6133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1A5729-5739-490C-9AB0-2425981C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A668DA57-3475-4C4B-BCBA-6511B2B30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20456A0-E130-492F-8E21-346359DE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D1DDDE3-9840-4106-90EC-F85602BBC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16F75FA-8F6C-4E6F-AA10-8ACF66763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38705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9C02D11-337F-454A-84F0-70C000F67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354938B-CFB4-42D6-8E5F-9DFEBF24B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BE73E54-6CB1-4091-84EF-A5F3D811A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DF4A16E-DE41-4813-B859-7D4D96C98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48992F1-7D63-4C6C-9DE2-B9078244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48600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A73D49B-19A7-4C8A-9548-7DAEC0D33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1230FC6-C322-4A57-A5D7-F85C34CEE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396DB22-DB08-46E7-BAA3-69AD944B6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10170-181C-4051-AE3F-A3FFA3AEC857}" type="datetimeFigureOut">
              <a:rPr lang="zh-HK" altLang="en-US" smtClean="0"/>
              <a:t>20/4/2020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6211EDF-30C7-4365-A2F6-1E8F73C04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DF6144A-DC7B-4EDC-934E-DF0AA98D7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89C8-FFB6-4680-B2E0-6E0DE7B9D35D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1449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030ED62-7E6F-4E6F-8B5C-4C7B0B570D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191C2A2-6301-47CB-A53F-D3CB2F406F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EDE078D-AE71-43AF-8527-BAEE6D0E6B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3" r="17917"/>
          <a:stretch/>
        </p:blipFill>
        <p:spPr>
          <a:xfrm>
            <a:off x="1930400" y="0"/>
            <a:ext cx="8077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1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6BCDA6-21FA-4E02-9247-D0B0223E1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B362A4-088A-40ED-B1EA-1DD7B9845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311B41C-4CDC-4EBD-947B-7372BFE5C7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33" r="15583"/>
          <a:stretch/>
        </p:blipFill>
        <p:spPr>
          <a:xfrm>
            <a:off x="1564640" y="0"/>
            <a:ext cx="8727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1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C2C742-A86C-4741-A920-D75B0F1AF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E730D58-F50F-42C0-9722-907171E38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B331D60-110A-422D-8292-014E3191F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80975"/>
            <a:ext cx="10868025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252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FDC9BE-8467-4D3C-A76D-191BC99CC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8D399BC-CF05-4BFF-936D-3519D041D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 dirty="0"/>
          </a:p>
        </p:txBody>
      </p:sp>
      <p:pic>
        <p:nvPicPr>
          <p:cNvPr id="1026" name="Picture 2" descr="我的家人: Oreo饼干拼月相">
            <a:extLst>
              <a:ext uri="{FF2B5EF4-FFF2-40B4-BE49-F238E27FC236}">
                <a16:creationId xmlns:a16="http://schemas.microsoft.com/office/drawing/2014/main" id="{123C90E3-74ED-4E28-848E-4EC2829F05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1" b="12148"/>
          <a:stretch/>
        </p:blipFill>
        <p:spPr bwMode="auto">
          <a:xfrm>
            <a:off x="2304415" y="0"/>
            <a:ext cx="6240145" cy="680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257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195945-BECC-49B3-8D4C-A83520A4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C5BA302-5084-4852-85A0-B9D4FDD25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F24A62C-3E34-498F-A82E-31D52C2DB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050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EE9A5B-8DC4-43EA-8ADE-340A4AAE9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D5C0EA-8F81-48A0-84A2-4F81EB567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4098" name="Picture 2" descr="自制教具“多功能月相模拟实验装置”_萧山少年科学网">
            <a:extLst>
              <a:ext uri="{FF2B5EF4-FFF2-40B4-BE49-F238E27FC236}">
                <a16:creationId xmlns:a16="http://schemas.microsoft.com/office/drawing/2014/main" id="{EDBC39B7-E0ED-4B76-9563-77684874C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658" y="365125"/>
            <a:ext cx="8382755" cy="630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495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0</Words>
  <Application>Microsoft Office PowerPoint</Application>
  <PresentationFormat>寬螢幕</PresentationFormat>
  <Paragraphs>0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LI, Man Lok [SES]</dc:creator>
  <cp:lastModifiedBy>LI, Man Lok [SES]</cp:lastModifiedBy>
  <cp:revision>2</cp:revision>
  <dcterms:created xsi:type="dcterms:W3CDTF">2020-04-20T09:59:38Z</dcterms:created>
  <dcterms:modified xsi:type="dcterms:W3CDTF">2020-04-20T13:23:44Z</dcterms:modified>
</cp:coreProperties>
</file>