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embeddedFontLst>
    <p:embeddedFont>
      <p:font typeface="Arial Black" panose="020B0604020202020204" pitchFamily="34" charset="0"/>
      <p:regular r:id="rId14"/>
      <p:bold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pos="597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0" roundtripDataSignature="AMtx7miC75m6B+XKclMyxzguYONIPUE8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>
        <p:guide pos="3840"/>
        <p:guide pos="597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with Image">
  <p:cSld name="Title Slide with Imag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3"/>
          <p:cNvSpPr/>
          <p:nvPr/>
        </p:nvSpPr>
        <p:spPr>
          <a:xfrm rot="10800000" flipH="1">
            <a:off x="0" y="-6"/>
            <a:ext cx="10625328" cy="540411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" name="Google Shape;15;p13"/>
          <p:cNvCxnSpPr/>
          <p:nvPr/>
        </p:nvCxnSpPr>
        <p:spPr>
          <a:xfrm rot="10800000" flipH="1">
            <a:off x="0" y="0"/>
            <a:ext cx="6030686" cy="3004456"/>
          </a:xfrm>
          <a:prstGeom prst="straightConnector1">
            <a:avLst/>
          </a:prstGeom>
          <a:noFill/>
          <a:ln w="9525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6" name="Google Shape;16;p13"/>
          <p:cNvSpPr>
            <a:spLocks noGrp="1"/>
          </p:cNvSpPr>
          <p:nvPr>
            <p:ph type="pic" idx="2"/>
          </p:nvPr>
        </p:nvSpPr>
        <p:spPr>
          <a:xfrm>
            <a:off x="1683398" y="860944"/>
            <a:ext cx="4428523" cy="5137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cxnSp>
        <p:nvCxnSpPr>
          <p:cNvPr id="17" name="Google Shape;17;p13"/>
          <p:cNvCxnSpPr/>
          <p:nvPr/>
        </p:nvCxnSpPr>
        <p:spPr>
          <a:xfrm rot="10800000" flipH="1">
            <a:off x="9004301" y="3924299"/>
            <a:ext cx="3187700" cy="168910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" name="Google Shape;18;p13" title="Title"/>
          <p:cNvSpPr txBox="1">
            <a:spLocks noGrp="1"/>
          </p:cNvSpPr>
          <p:nvPr>
            <p:ph type="ctrTitle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300"/>
              <a:buFont typeface="Calibri"/>
              <a:buNone/>
              <a:defRPr sz="4300"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3" title="Subtitle"/>
          <p:cNvSpPr txBox="1">
            <a:spLocks noGrp="1"/>
          </p:cNvSpPr>
          <p:nvPr>
            <p:ph type="subTitle" idx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cxnSp>
        <p:nvCxnSpPr>
          <p:cNvPr id="20" name="Google Shape;20;p13"/>
          <p:cNvCxnSpPr/>
          <p:nvPr/>
        </p:nvCxnSpPr>
        <p:spPr>
          <a:xfrm rot="10800000" flipH="1">
            <a:off x="-17837" y="4700016"/>
            <a:ext cx="1919789" cy="1001054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with Image">
  <p:cSld name="Section Header with Imag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/>
          <p:nvPr/>
        </p:nvSpPr>
        <p:spPr>
          <a:xfrm rot="10800000" flipH="1">
            <a:off x="0" y="-6"/>
            <a:ext cx="10625328" cy="540411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14"/>
          <p:cNvSpPr/>
          <p:nvPr/>
        </p:nvSpPr>
        <p:spPr>
          <a:xfrm rot="-164121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4" name="Google Shape;24;p14"/>
          <p:cNvCxnSpPr/>
          <p:nvPr/>
        </p:nvCxnSpPr>
        <p:spPr>
          <a:xfrm rot="10800000" flipH="1">
            <a:off x="0" y="1010090"/>
            <a:ext cx="1785257" cy="907506"/>
          </a:xfrm>
          <a:prstGeom prst="straightConnector1">
            <a:avLst/>
          </a:prstGeom>
          <a:noFill/>
          <a:ln w="9525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5" name="Google Shape;25;p14" title="Title"/>
          <p:cNvSpPr txBox="1">
            <a:spLocks noGrp="1"/>
          </p:cNvSpPr>
          <p:nvPr>
            <p:ph type="title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alibri"/>
              <a:buNone/>
              <a:defRPr sz="40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4" title="Subtitle"/>
          <p:cNvSpPr txBox="1">
            <a:spLocks noGrp="1"/>
          </p:cNvSpPr>
          <p:nvPr>
            <p:ph type="body" idx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0909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90909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90909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90909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09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90909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09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90909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09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90909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09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90909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cxnSp>
        <p:nvCxnSpPr>
          <p:cNvPr id="27" name="Google Shape;27;p14"/>
          <p:cNvCxnSpPr/>
          <p:nvPr/>
        </p:nvCxnSpPr>
        <p:spPr>
          <a:xfrm rot="10800000" flipH="1">
            <a:off x="9004301" y="3924299"/>
            <a:ext cx="3187700" cy="168910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8" name="Google Shape;28;p14"/>
          <p:cNvSpPr/>
          <p:nvPr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9" name="Google Shape;29;p14"/>
          <p:cNvCxnSpPr/>
          <p:nvPr/>
        </p:nvCxnSpPr>
        <p:spPr>
          <a:xfrm rot="10800000" flipH="1">
            <a:off x="0" y="408562"/>
            <a:ext cx="6595353" cy="3403148"/>
          </a:xfrm>
          <a:prstGeom prst="straightConnector1">
            <a:avLst/>
          </a:prstGeom>
          <a:noFill/>
          <a:ln w="9525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0" name="Google Shape;30;p14"/>
          <p:cNvSpPr>
            <a:spLocks noGrp="1"/>
          </p:cNvSpPr>
          <p:nvPr>
            <p:ph type="pic" idx="2"/>
          </p:nvPr>
        </p:nvSpPr>
        <p:spPr>
          <a:xfrm>
            <a:off x="1683398" y="860944"/>
            <a:ext cx="4428523" cy="5137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cxnSp>
        <p:nvCxnSpPr>
          <p:cNvPr id="31" name="Google Shape;31;p14"/>
          <p:cNvCxnSpPr/>
          <p:nvPr/>
        </p:nvCxnSpPr>
        <p:spPr>
          <a:xfrm rot="10800000" flipH="1">
            <a:off x="-17837" y="5266944"/>
            <a:ext cx="1919789" cy="1001054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2" name="Google Shape;32;p14"/>
          <p:cNvSpPr/>
          <p:nvPr/>
        </p:nvSpPr>
        <p:spPr>
          <a:xfrm rot="-164121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rgbClr val="A5A5A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83">
          <p15:clr>
            <a:srgbClr val="FBAE40"/>
          </p15:clr>
        </p15:guide>
        <p15:guide id="2" pos="3840">
          <p15:clr>
            <a:srgbClr val="FBAE40"/>
          </p15:clr>
        </p15:guide>
        <p15:guide id="3" pos="143">
          <p15:clr>
            <a:srgbClr val="FBAE40"/>
          </p15:clr>
        </p15:guide>
        <p15:guide id="4" orient="horz" pos="4170">
          <p15:clr>
            <a:srgbClr val="FBAE40"/>
          </p15:clr>
        </p15:guide>
        <p15:guide id="5" pos="7537">
          <p15:clr>
            <a:srgbClr val="FBAE40"/>
          </p15:clr>
        </p15:guide>
        <p15:guide id="6" orient="horz" pos="14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">
  <p:cSld name="Table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5" title="Table"/>
          <p:cNvSpPr>
            <a:spLocks noGrp="1"/>
          </p:cNvSpPr>
          <p:nvPr>
            <p:ph type="tbl" idx="2"/>
          </p:nvPr>
        </p:nvSpPr>
        <p:spPr>
          <a:xfrm>
            <a:off x="531378" y="2664803"/>
            <a:ext cx="10993375" cy="343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15"/>
          <p:cNvSpPr txBox="1"/>
          <p:nvPr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>
                <a:solidFill>
                  <a:schemeClr val="accent1"/>
                </a:solidFill>
                <a:latin typeface="Arial Black"/>
                <a:ea typeface="Arial Black"/>
                <a:cs typeface="Arial Black"/>
                <a:sym typeface="Arial Black"/>
              </a:rPr>
              <a:t>FR</a:t>
            </a:r>
            <a:endParaRPr/>
          </a:p>
        </p:txBody>
      </p:sp>
      <p:grpSp>
        <p:nvGrpSpPr>
          <p:cNvPr id="36" name="Google Shape;36;p15"/>
          <p:cNvGrpSpPr/>
          <p:nvPr/>
        </p:nvGrpSpPr>
        <p:grpSpPr>
          <a:xfrm flipH="1">
            <a:off x="7561328" y="0"/>
            <a:ext cx="4763978" cy="3541007"/>
            <a:chOff x="-124265" y="-2"/>
            <a:chExt cx="4763978" cy="3367272"/>
          </a:xfrm>
        </p:grpSpPr>
        <p:sp>
          <p:nvSpPr>
            <p:cNvPr id="37" name="Google Shape;37;p15"/>
            <p:cNvSpPr/>
            <p:nvPr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8" name="Google Shape;38;p15"/>
            <p:cNvCxnSpPr/>
            <p:nvPr/>
          </p:nvCxnSpPr>
          <p:spPr>
            <a:xfrm rot="10800000" flipH="1">
              <a:off x="1433638" y="-2"/>
              <a:ext cx="1240971" cy="916595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39" name="Google Shape;39;p15"/>
            <p:cNvSpPr/>
            <p:nvPr/>
          </p:nvSpPr>
          <p:spPr>
            <a:xfrm rot="-2178838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0" name="Google Shape;40;p15"/>
          <p:cNvSpPr/>
          <p:nvPr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15" title="Subtitle"/>
          <p:cNvSpPr txBox="1">
            <a:spLocks noGrp="1"/>
          </p:cNvSpPr>
          <p:nvPr>
            <p:ph type="body" idx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ftr" idx="11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5"/>
          <p:cNvSpPr txBox="1">
            <a:spLocks noGrp="1"/>
          </p:cNvSpPr>
          <p:nvPr>
            <p:ph type="sldNum" idx="12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4" name="Google Shape;44;p15" title="Title "/>
          <p:cNvSpPr txBox="1">
            <a:spLocks noGrp="1"/>
          </p:cNvSpPr>
          <p:nvPr>
            <p:ph type="title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  <a:defRPr sz="4400"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Layout 01">
  <p:cSld name="Text Layout 01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6" title="Bullet Points"/>
          <p:cNvSpPr txBox="1">
            <a:spLocks noGrp="1"/>
          </p:cNvSpPr>
          <p:nvPr>
            <p:ph type="body"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Google Shape;47;p16"/>
          <p:cNvSpPr/>
          <p:nvPr/>
        </p:nvSpPr>
        <p:spPr>
          <a:xfrm rot="10800000">
            <a:off x="1839686" y="-6"/>
            <a:ext cx="10352314" cy="5638806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16"/>
          <p:cNvSpPr/>
          <p:nvPr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9" name="Google Shape;49;p16"/>
          <p:cNvCxnSpPr/>
          <p:nvPr/>
        </p:nvCxnSpPr>
        <p:spPr>
          <a:xfrm rot="10800000" flipH="1">
            <a:off x="6375400" y="5047077"/>
            <a:ext cx="1524574" cy="1803400"/>
          </a:xfrm>
          <a:prstGeom prst="straightConnector1">
            <a:avLst/>
          </a:prstGeom>
          <a:noFill/>
          <a:ln w="9525" cap="flat" cmpd="sng">
            <a:solidFill>
              <a:srgbClr val="EAB2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0" name="Google Shape;50;p16" title="Subtitle"/>
          <p:cNvSpPr txBox="1">
            <a:spLocks noGrp="1"/>
          </p:cNvSpPr>
          <p:nvPr>
            <p:ph type="body" idx="2"/>
          </p:nvPr>
        </p:nvSpPr>
        <p:spPr>
          <a:xfrm>
            <a:off x="531379" y="2563477"/>
            <a:ext cx="7342631" cy="608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Google Shape;51;p16" title="Title "/>
          <p:cNvSpPr txBox="1">
            <a:spLocks noGrp="1"/>
          </p:cNvSpPr>
          <p:nvPr>
            <p:ph type="title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  <a:defRPr sz="4400"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6"/>
          <p:cNvSpPr>
            <a:spLocks noGrp="1"/>
          </p:cNvSpPr>
          <p:nvPr>
            <p:ph type="pic" idx="3"/>
          </p:nvPr>
        </p:nvSpPr>
        <p:spPr>
          <a:xfrm>
            <a:off x="6604000" y="0"/>
            <a:ext cx="5588000" cy="6872249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6"/>
          <p:cNvSpPr txBox="1">
            <a:spLocks noGrp="1"/>
          </p:cNvSpPr>
          <p:nvPr>
            <p:ph type="ftr" idx="11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6"/>
          <p:cNvSpPr txBox="1">
            <a:spLocks noGrp="1"/>
          </p:cNvSpPr>
          <p:nvPr>
            <p:ph type="sldNum" idx="12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Layout 02">
  <p:cSld name="Text Layout 02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7"/>
          <p:cNvSpPr/>
          <p:nvPr/>
        </p:nvSpPr>
        <p:spPr>
          <a:xfrm rot="10800000">
            <a:off x="1839686" y="-6"/>
            <a:ext cx="10352314" cy="5638806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17"/>
          <p:cNvSpPr>
            <a:spLocks noGrp="1"/>
          </p:cNvSpPr>
          <p:nvPr>
            <p:ph type="pic" idx="2"/>
          </p:nvPr>
        </p:nvSpPr>
        <p:spPr>
          <a:xfrm>
            <a:off x="6170177" y="1435100"/>
            <a:ext cx="6021821" cy="5422900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365750" bIns="45700" anchor="ctr" anchorCtr="0">
            <a:noAutofit/>
          </a:bodyPr>
          <a:lstStyle>
            <a:lvl1pPr marR="0" lvl="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17" title="Bullet Points"/>
          <p:cNvSpPr txBox="1">
            <a:spLocks noGrp="1"/>
          </p:cNvSpPr>
          <p:nvPr>
            <p:ph type="body"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p17"/>
          <p:cNvSpPr/>
          <p:nvPr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0" name="Google Shape;60;p17"/>
          <p:cNvCxnSpPr/>
          <p:nvPr/>
        </p:nvCxnSpPr>
        <p:spPr>
          <a:xfrm rot="10800000" flipH="1">
            <a:off x="10352314" y="1185452"/>
            <a:ext cx="1839685" cy="1633948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1" name="Google Shape;61;p17" title="Subtitle"/>
          <p:cNvSpPr txBox="1">
            <a:spLocks noGrp="1"/>
          </p:cNvSpPr>
          <p:nvPr>
            <p:ph type="body" idx="3"/>
          </p:nvPr>
        </p:nvSpPr>
        <p:spPr>
          <a:xfrm>
            <a:off x="531379" y="2563477"/>
            <a:ext cx="7342621" cy="608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Google Shape;62;p17"/>
          <p:cNvSpPr txBox="1"/>
          <p:nvPr/>
        </p:nvSpPr>
        <p:spPr>
          <a:xfrm>
            <a:off x="11073384" y="237744"/>
            <a:ext cx="814647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>
                <a:solidFill>
                  <a:schemeClr val="accent1"/>
                </a:solidFill>
                <a:latin typeface="Arial Black"/>
                <a:ea typeface="Arial Black"/>
                <a:cs typeface="Arial Black"/>
                <a:sym typeface="Arial Black"/>
              </a:rPr>
              <a:t>FR</a:t>
            </a:r>
            <a:endParaRPr/>
          </a:p>
        </p:txBody>
      </p:sp>
      <p:sp>
        <p:nvSpPr>
          <p:cNvPr id="63" name="Google Shape;63;p17" title="Title "/>
          <p:cNvSpPr txBox="1">
            <a:spLocks noGrp="1"/>
          </p:cNvSpPr>
          <p:nvPr>
            <p:ph type="title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  <a:defRPr sz="4400"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7"/>
          <p:cNvSpPr txBox="1">
            <a:spLocks noGrp="1"/>
          </p:cNvSpPr>
          <p:nvPr>
            <p:ph type="ftr" idx="11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7"/>
          <p:cNvSpPr txBox="1">
            <a:spLocks noGrp="1"/>
          </p:cNvSpPr>
          <p:nvPr>
            <p:ph type="sldNum" idx="12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ion with Subtitle">
  <p:cSld name="Comparision with Subtitle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7" name="Google Shape;67;p18"/>
          <p:cNvCxnSpPr/>
          <p:nvPr/>
        </p:nvCxnSpPr>
        <p:spPr>
          <a:xfrm rot="10800000">
            <a:off x="-9247" y="3633967"/>
            <a:ext cx="1912619" cy="1572989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68" name="Google Shape;68;p18"/>
          <p:cNvGrpSpPr/>
          <p:nvPr/>
        </p:nvGrpSpPr>
        <p:grpSpPr>
          <a:xfrm flipH="1">
            <a:off x="7561328" y="0"/>
            <a:ext cx="4763978" cy="3541007"/>
            <a:chOff x="-124265" y="-2"/>
            <a:chExt cx="4763978" cy="3367272"/>
          </a:xfrm>
        </p:grpSpPr>
        <p:sp>
          <p:nvSpPr>
            <p:cNvPr id="69" name="Google Shape;69;p18"/>
            <p:cNvSpPr/>
            <p:nvPr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70" name="Google Shape;70;p18"/>
            <p:cNvCxnSpPr/>
            <p:nvPr/>
          </p:nvCxnSpPr>
          <p:spPr>
            <a:xfrm rot="10800000" flipH="1">
              <a:off x="1433638" y="-2"/>
              <a:ext cx="1240971" cy="916595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71" name="Google Shape;71;p18"/>
            <p:cNvSpPr/>
            <p:nvPr/>
          </p:nvSpPr>
          <p:spPr>
            <a:xfrm rot="-2178838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2" name="Google Shape;72;p18"/>
          <p:cNvSpPr txBox="1">
            <a:spLocks noGrp="1"/>
          </p:cNvSpPr>
          <p:nvPr>
            <p:ph type="body" idx="1"/>
          </p:nvPr>
        </p:nvSpPr>
        <p:spPr>
          <a:xfrm>
            <a:off x="520698" y="2104888"/>
            <a:ext cx="5475290" cy="781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7A40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p18" title="Bullet Points"/>
          <p:cNvSpPr txBox="1">
            <a:spLocks noGrp="1"/>
          </p:cNvSpPr>
          <p:nvPr>
            <p:ph type="body" idx="2"/>
          </p:nvPr>
        </p:nvSpPr>
        <p:spPr>
          <a:xfrm>
            <a:off x="520698" y="2886076"/>
            <a:ext cx="5475290" cy="3232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Google Shape;74;p18"/>
          <p:cNvSpPr txBox="1">
            <a:spLocks noGrp="1"/>
          </p:cNvSpPr>
          <p:nvPr>
            <p:ph type="body" idx="3"/>
          </p:nvPr>
        </p:nvSpPr>
        <p:spPr>
          <a:xfrm>
            <a:off x="6186713" y="2104888"/>
            <a:ext cx="5475600" cy="781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2800"/>
              <a:buFont typeface="Arial"/>
              <a:buNone/>
              <a:defRPr sz="2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18" title="Bullet Points"/>
          <p:cNvSpPr txBox="1">
            <a:spLocks noGrp="1"/>
          </p:cNvSpPr>
          <p:nvPr>
            <p:ph type="body" idx="4"/>
          </p:nvPr>
        </p:nvSpPr>
        <p:spPr>
          <a:xfrm>
            <a:off x="6186713" y="2886076"/>
            <a:ext cx="5475600" cy="3232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18" title="Subtitle"/>
          <p:cNvSpPr txBox="1">
            <a:spLocks noGrp="1"/>
          </p:cNvSpPr>
          <p:nvPr>
            <p:ph type="body" idx="5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18"/>
          <p:cNvSpPr txBox="1"/>
          <p:nvPr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>
                <a:solidFill>
                  <a:schemeClr val="accent1"/>
                </a:solidFill>
                <a:latin typeface="Arial Black"/>
                <a:ea typeface="Arial Black"/>
                <a:cs typeface="Arial Black"/>
                <a:sym typeface="Arial Black"/>
              </a:rPr>
              <a:t>FR</a:t>
            </a:r>
            <a:endParaRPr/>
          </a:p>
        </p:txBody>
      </p:sp>
      <p:sp>
        <p:nvSpPr>
          <p:cNvPr id="78" name="Google Shape;78;p18"/>
          <p:cNvSpPr/>
          <p:nvPr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8"/>
          <p:cNvSpPr txBox="1">
            <a:spLocks noGrp="1"/>
          </p:cNvSpPr>
          <p:nvPr>
            <p:ph type="ftr" idx="11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sldNum" idx="12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1" name="Google Shape;81;p18" title="Title "/>
          <p:cNvSpPr txBox="1">
            <a:spLocks noGrp="1"/>
          </p:cNvSpPr>
          <p:nvPr>
            <p:ph type="title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  <a:defRPr sz="4400"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rt">
  <p:cSld name="Char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9"/>
          <p:cNvSpPr txBox="1"/>
          <p:nvPr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>
                <a:solidFill>
                  <a:schemeClr val="accent1"/>
                </a:solidFill>
                <a:latin typeface="Arial Black"/>
                <a:ea typeface="Arial Black"/>
                <a:cs typeface="Arial Black"/>
                <a:sym typeface="Arial Black"/>
              </a:rPr>
              <a:t>FR</a:t>
            </a:r>
            <a:endParaRPr/>
          </a:p>
        </p:txBody>
      </p:sp>
      <p:grpSp>
        <p:nvGrpSpPr>
          <p:cNvPr id="84" name="Google Shape;84;p19"/>
          <p:cNvGrpSpPr/>
          <p:nvPr/>
        </p:nvGrpSpPr>
        <p:grpSpPr>
          <a:xfrm flipH="1">
            <a:off x="7561328" y="0"/>
            <a:ext cx="4763978" cy="3541007"/>
            <a:chOff x="-124265" y="-2"/>
            <a:chExt cx="4763978" cy="3367272"/>
          </a:xfrm>
        </p:grpSpPr>
        <p:sp>
          <p:nvSpPr>
            <p:cNvPr id="85" name="Google Shape;85;p19"/>
            <p:cNvSpPr/>
            <p:nvPr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86" name="Google Shape;86;p19"/>
            <p:cNvCxnSpPr/>
            <p:nvPr/>
          </p:nvCxnSpPr>
          <p:spPr>
            <a:xfrm rot="10800000" flipH="1">
              <a:off x="1433638" y="-2"/>
              <a:ext cx="1240971" cy="916595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87" name="Google Shape;87;p19"/>
            <p:cNvSpPr/>
            <p:nvPr/>
          </p:nvSpPr>
          <p:spPr>
            <a:xfrm rot="-2178838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8" name="Google Shape;88;p19"/>
          <p:cNvSpPr/>
          <p:nvPr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9" title="Subtitle"/>
          <p:cNvSpPr txBox="1">
            <a:spLocks noGrp="1"/>
          </p:cNvSpPr>
          <p:nvPr>
            <p:ph type="body" idx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ftr" idx="11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sldNum" idx="12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2" name="Google Shape;92;p19" title="Title "/>
          <p:cNvSpPr txBox="1">
            <a:spLocks noGrp="1"/>
          </p:cNvSpPr>
          <p:nvPr>
            <p:ph type="title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  <a:defRPr sz="4400"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body" idx="2"/>
          </p:nvPr>
        </p:nvSpPr>
        <p:spPr>
          <a:xfrm>
            <a:off x="531814" y="2005762"/>
            <a:ext cx="5225764" cy="408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" name="Google Shape;94;p19" title="Chart"/>
          <p:cNvSpPr>
            <a:spLocks noGrp="1"/>
          </p:cNvSpPr>
          <p:nvPr>
            <p:ph type="chart" idx="3"/>
          </p:nvPr>
        </p:nvSpPr>
        <p:spPr>
          <a:xfrm>
            <a:off x="5796114" y="2005762"/>
            <a:ext cx="5719397" cy="40844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rge Photo">
  <p:cSld name="Large Photo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/>
          <p:nvPr/>
        </p:nvSpPr>
        <p:spPr>
          <a:xfrm rot="10800000" flipH="1">
            <a:off x="0" y="-5"/>
            <a:ext cx="11747500" cy="6299203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20" title="Image"/>
          <p:cNvSpPr>
            <a:spLocks noGrp="1"/>
          </p:cNvSpPr>
          <p:nvPr>
            <p:ph type="pic" idx="2"/>
          </p:nvPr>
        </p:nvSpPr>
        <p:spPr>
          <a:xfrm>
            <a:off x="359229" y="326570"/>
            <a:ext cx="11473542" cy="6204859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0" tIns="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1100"/>
              <a:buFont typeface="Arial"/>
              <a:buNone/>
              <a:defRPr sz="11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cxnSp>
        <p:nvCxnSpPr>
          <p:cNvPr id="98" name="Google Shape;98;p20"/>
          <p:cNvCxnSpPr/>
          <p:nvPr/>
        </p:nvCxnSpPr>
        <p:spPr>
          <a:xfrm rot="10800000" flipH="1">
            <a:off x="0" y="5344886"/>
            <a:ext cx="2362200" cy="1240972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9" name="Google Shape;99;p20" title="Title "/>
          <p:cNvSpPr txBox="1">
            <a:spLocks noGrp="1"/>
          </p:cNvSpPr>
          <p:nvPr>
            <p:ph type="title"/>
          </p:nvPr>
        </p:nvSpPr>
        <p:spPr>
          <a:xfrm>
            <a:off x="359229" y="558802"/>
            <a:ext cx="8333222" cy="939798"/>
          </a:xfrm>
          <a:prstGeom prst="rect">
            <a:avLst/>
          </a:prstGeom>
          <a:solidFill>
            <a:schemeClr val="lt1">
              <a:alpha val="89803"/>
            </a:schemeClr>
          </a:solidFill>
          <a:ln>
            <a:noFill/>
          </a:ln>
        </p:spPr>
        <p:txBody>
          <a:bodyPr spcFirstLastPara="1" wrap="square" lIns="288000" tIns="45700" rIns="91425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1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">
  <p:cSld name="Thank you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 title="Title"/>
          <p:cNvSpPr txBox="1">
            <a:spLocks noGrp="1"/>
          </p:cNvSpPr>
          <p:nvPr>
            <p:ph type="ctrTitle"/>
          </p:nvPr>
        </p:nvSpPr>
        <p:spPr>
          <a:xfrm>
            <a:off x="6375721" y="1821022"/>
            <a:ext cx="4853573" cy="1616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300"/>
              <a:buFont typeface="Calibri"/>
              <a:buNone/>
              <a:defRPr sz="4300"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body" idx="1"/>
          </p:nvPr>
        </p:nvSpPr>
        <p:spPr>
          <a:xfrm>
            <a:off x="6822929" y="3461163"/>
            <a:ext cx="3445782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2"/>
          </p:nvPr>
        </p:nvSpPr>
        <p:spPr>
          <a:xfrm>
            <a:off x="6822929" y="3839451"/>
            <a:ext cx="3445782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3"/>
          </p:nvPr>
        </p:nvSpPr>
        <p:spPr>
          <a:xfrm>
            <a:off x="6822928" y="4216669"/>
            <a:ext cx="3445783" cy="289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body" idx="4"/>
          </p:nvPr>
        </p:nvSpPr>
        <p:spPr>
          <a:xfrm>
            <a:off x="6822929" y="4594957"/>
            <a:ext cx="3445782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6" name="Google Shape;106;p21"/>
          <p:cNvSpPr/>
          <p:nvPr/>
        </p:nvSpPr>
        <p:spPr>
          <a:xfrm>
            <a:off x="6458938" y="3505247"/>
            <a:ext cx="258875" cy="258875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7958" y="17505"/>
                </a:moveTo>
                <a:cubicBezTo>
                  <a:pt x="17372" y="16944"/>
                  <a:pt x="16242" y="15945"/>
                  <a:pt x="15117" y="15413"/>
                </a:cubicBezTo>
                <a:cubicBezTo>
                  <a:pt x="14189" y="14975"/>
                  <a:pt x="13657" y="14531"/>
                  <a:pt x="13491" y="14057"/>
                </a:cubicBezTo>
                <a:cubicBezTo>
                  <a:pt x="13377" y="13728"/>
                  <a:pt x="13428" y="13351"/>
                  <a:pt x="13649" y="12904"/>
                </a:cubicBezTo>
                <a:cubicBezTo>
                  <a:pt x="13815" y="12567"/>
                  <a:pt x="13972" y="12286"/>
                  <a:pt x="14117" y="12028"/>
                </a:cubicBezTo>
                <a:cubicBezTo>
                  <a:pt x="14730" y="10934"/>
                  <a:pt x="15203" y="10145"/>
                  <a:pt x="15203" y="7348"/>
                </a:cubicBezTo>
                <a:cubicBezTo>
                  <a:pt x="15203" y="3162"/>
                  <a:pt x="12787" y="2951"/>
                  <a:pt x="12309" y="2951"/>
                </a:cubicBezTo>
                <a:cubicBezTo>
                  <a:pt x="11917" y="2951"/>
                  <a:pt x="11672" y="3037"/>
                  <a:pt x="11435" y="3121"/>
                </a:cubicBezTo>
                <a:cubicBezTo>
                  <a:pt x="11175" y="3213"/>
                  <a:pt x="10907" y="3309"/>
                  <a:pt x="10296" y="3319"/>
                </a:cubicBezTo>
                <a:cubicBezTo>
                  <a:pt x="9190" y="3337"/>
                  <a:pt x="6873" y="3375"/>
                  <a:pt x="6873" y="7226"/>
                </a:cubicBezTo>
                <a:cubicBezTo>
                  <a:pt x="6873" y="9919"/>
                  <a:pt x="7574" y="11156"/>
                  <a:pt x="8125" y="12150"/>
                </a:cubicBezTo>
                <a:cubicBezTo>
                  <a:pt x="8266" y="12404"/>
                  <a:pt x="8399" y="12645"/>
                  <a:pt x="8505" y="12885"/>
                </a:cubicBezTo>
                <a:cubicBezTo>
                  <a:pt x="8973" y="13949"/>
                  <a:pt x="8631" y="14693"/>
                  <a:pt x="7426" y="15224"/>
                </a:cubicBezTo>
                <a:cubicBezTo>
                  <a:pt x="5905" y="15897"/>
                  <a:pt x="5188" y="16247"/>
                  <a:pt x="3693" y="17562"/>
                </a:cubicBezTo>
                <a:cubicBezTo>
                  <a:pt x="2017" y="15800"/>
                  <a:pt x="982" y="13423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3395"/>
                  <a:pt x="19603" y="15749"/>
                  <a:pt x="17958" y="17505"/>
                </a:cubicBezTo>
                <a:moveTo>
                  <a:pt x="10800" y="20618"/>
                </a:moveTo>
                <a:cubicBezTo>
                  <a:pt x="8356" y="20618"/>
                  <a:pt x="6125" y="19720"/>
                  <a:pt x="4407" y="18242"/>
                </a:cubicBezTo>
                <a:cubicBezTo>
                  <a:pt x="5730" y="17084"/>
                  <a:pt x="6362" y="16767"/>
                  <a:pt x="7823" y="16122"/>
                </a:cubicBezTo>
                <a:cubicBezTo>
                  <a:pt x="9515" y="15375"/>
                  <a:pt x="10091" y="14051"/>
                  <a:pt x="9403" y="12489"/>
                </a:cubicBezTo>
                <a:cubicBezTo>
                  <a:pt x="9279" y="12208"/>
                  <a:pt x="9136" y="11949"/>
                  <a:pt x="8984" y="11674"/>
                </a:cubicBezTo>
                <a:cubicBezTo>
                  <a:pt x="8461" y="10732"/>
                  <a:pt x="7855" y="9665"/>
                  <a:pt x="7855" y="7226"/>
                </a:cubicBezTo>
                <a:cubicBezTo>
                  <a:pt x="7855" y="4341"/>
                  <a:pt x="9224" y="4318"/>
                  <a:pt x="10312" y="4300"/>
                </a:cubicBezTo>
                <a:cubicBezTo>
                  <a:pt x="11084" y="4287"/>
                  <a:pt x="11461" y="4154"/>
                  <a:pt x="11763" y="4047"/>
                </a:cubicBezTo>
                <a:cubicBezTo>
                  <a:pt x="11964" y="3975"/>
                  <a:pt x="12086" y="3933"/>
                  <a:pt x="12309" y="3933"/>
                </a:cubicBezTo>
                <a:cubicBezTo>
                  <a:pt x="13218" y="3933"/>
                  <a:pt x="14221" y="4830"/>
                  <a:pt x="14221" y="7348"/>
                </a:cubicBezTo>
                <a:cubicBezTo>
                  <a:pt x="14221" y="9888"/>
                  <a:pt x="13840" y="10513"/>
                  <a:pt x="13261" y="11548"/>
                </a:cubicBezTo>
                <a:cubicBezTo>
                  <a:pt x="13108" y="11820"/>
                  <a:pt x="12943" y="12115"/>
                  <a:pt x="12768" y="12470"/>
                </a:cubicBezTo>
                <a:cubicBezTo>
                  <a:pt x="12430" y="13155"/>
                  <a:pt x="12362" y="13798"/>
                  <a:pt x="12565" y="14380"/>
                </a:cubicBezTo>
                <a:cubicBezTo>
                  <a:pt x="12825" y="15126"/>
                  <a:pt x="13502" y="15737"/>
                  <a:pt x="14696" y="16302"/>
                </a:cubicBezTo>
                <a:cubicBezTo>
                  <a:pt x="15675" y="16764"/>
                  <a:pt x="16700" y="17667"/>
                  <a:pt x="17251" y="18189"/>
                </a:cubicBezTo>
                <a:cubicBezTo>
                  <a:pt x="15525" y="19697"/>
                  <a:pt x="13272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21"/>
          <p:cNvSpPr/>
          <p:nvPr/>
        </p:nvSpPr>
        <p:spPr>
          <a:xfrm>
            <a:off x="6507622" y="3897986"/>
            <a:ext cx="161507" cy="296095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1700" y="1473"/>
                </a:moveTo>
                <a:lnTo>
                  <a:pt x="9900" y="1473"/>
                </a:lnTo>
                <a:cubicBezTo>
                  <a:pt x="9403" y="1473"/>
                  <a:pt x="9000" y="1692"/>
                  <a:pt x="9000" y="1964"/>
                </a:cubicBezTo>
                <a:cubicBezTo>
                  <a:pt x="9000" y="2235"/>
                  <a:pt x="9403" y="2455"/>
                  <a:pt x="9900" y="2455"/>
                </a:cubicBezTo>
                <a:lnTo>
                  <a:pt x="11700" y="2455"/>
                </a:lnTo>
                <a:cubicBezTo>
                  <a:pt x="12197" y="2455"/>
                  <a:pt x="12600" y="2235"/>
                  <a:pt x="12600" y="1964"/>
                </a:cubicBezTo>
                <a:cubicBezTo>
                  <a:pt x="12600" y="1692"/>
                  <a:pt x="12197" y="1473"/>
                  <a:pt x="11700" y="1473"/>
                </a:cubicBezTo>
                <a:moveTo>
                  <a:pt x="19800" y="2945"/>
                </a:moveTo>
                <a:lnTo>
                  <a:pt x="1800" y="2945"/>
                </a:lnTo>
                <a:lnTo>
                  <a:pt x="1800" y="1964"/>
                </a:lnTo>
                <a:cubicBezTo>
                  <a:pt x="1800" y="1422"/>
                  <a:pt x="2605" y="982"/>
                  <a:pt x="3600" y="982"/>
                </a:cubicBezTo>
                <a:lnTo>
                  <a:pt x="18000" y="982"/>
                </a:lnTo>
                <a:cubicBezTo>
                  <a:pt x="18993" y="982"/>
                  <a:pt x="19800" y="1422"/>
                  <a:pt x="19800" y="1964"/>
                </a:cubicBezTo>
                <a:cubicBezTo>
                  <a:pt x="19800" y="1964"/>
                  <a:pt x="19800" y="2945"/>
                  <a:pt x="19800" y="2945"/>
                </a:cubicBezTo>
                <a:close/>
                <a:moveTo>
                  <a:pt x="19800" y="17673"/>
                </a:moveTo>
                <a:lnTo>
                  <a:pt x="1800" y="17673"/>
                </a:lnTo>
                <a:lnTo>
                  <a:pt x="1800" y="3927"/>
                </a:lnTo>
                <a:lnTo>
                  <a:pt x="19800" y="3927"/>
                </a:lnTo>
                <a:cubicBezTo>
                  <a:pt x="19800" y="3927"/>
                  <a:pt x="19800" y="17673"/>
                  <a:pt x="19800" y="17673"/>
                </a:cubicBezTo>
                <a:close/>
                <a:moveTo>
                  <a:pt x="19800" y="19636"/>
                </a:moveTo>
                <a:cubicBezTo>
                  <a:pt x="19800" y="20179"/>
                  <a:pt x="18993" y="20618"/>
                  <a:pt x="18000" y="20618"/>
                </a:cubicBezTo>
                <a:lnTo>
                  <a:pt x="3600" y="20618"/>
                </a:lnTo>
                <a:cubicBezTo>
                  <a:pt x="2605" y="20618"/>
                  <a:pt x="1800" y="20179"/>
                  <a:pt x="1800" y="19636"/>
                </a:cubicBezTo>
                <a:lnTo>
                  <a:pt x="1800" y="18655"/>
                </a:lnTo>
                <a:lnTo>
                  <a:pt x="19800" y="18655"/>
                </a:lnTo>
                <a:cubicBezTo>
                  <a:pt x="19800" y="18655"/>
                  <a:pt x="19800" y="19636"/>
                  <a:pt x="19800" y="19636"/>
                </a:cubicBezTo>
                <a:close/>
                <a:moveTo>
                  <a:pt x="18000" y="0"/>
                </a:moveTo>
                <a:lnTo>
                  <a:pt x="3600" y="0"/>
                </a:lnTo>
                <a:cubicBezTo>
                  <a:pt x="1612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612" y="21600"/>
                  <a:pt x="3600" y="21600"/>
                </a:cubicBezTo>
                <a:lnTo>
                  <a:pt x="18000" y="21600"/>
                </a:lnTo>
                <a:cubicBezTo>
                  <a:pt x="19988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19988" y="0"/>
                  <a:pt x="18000" y="0"/>
                </a:cubicBezTo>
                <a:moveTo>
                  <a:pt x="10800" y="20127"/>
                </a:moveTo>
                <a:cubicBezTo>
                  <a:pt x="11297" y="20127"/>
                  <a:pt x="11700" y="19908"/>
                  <a:pt x="11700" y="19636"/>
                </a:cubicBezTo>
                <a:cubicBezTo>
                  <a:pt x="11700" y="19366"/>
                  <a:pt x="11297" y="19145"/>
                  <a:pt x="10800" y="19145"/>
                </a:cubicBezTo>
                <a:cubicBezTo>
                  <a:pt x="10303" y="19145"/>
                  <a:pt x="9900" y="19366"/>
                  <a:pt x="9900" y="19636"/>
                </a:cubicBezTo>
                <a:cubicBezTo>
                  <a:pt x="9900" y="19908"/>
                  <a:pt x="10303" y="20127"/>
                  <a:pt x="10800" y="20127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21"/>
          <p:cNvSpPr/>
          <p:nvPr/>
        </p:nvSpPr>
        <p:spPr>
          <a:xfrm>
            <a:off x="6458938" y="4327945"/>
            <a:ext cx="258875" cy="188273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20618" y="18900"/>
                </a:moveTo>
                <a:cubicBezTo>
                  <a:pt x="20618" y="18980"/>
                  <a:pt x="20611" y="19058"/>
                  <a:pt x="20601" y="19135"/>
                </a:cubicBezTo>
                <a:lnTo>
                  <a:pt x="14539" y="10800"/>
                </a:lnTo>
                <a:lnTo>
                  <a:pt x="20601" y="2465"/>
                </a:lnTo>
                <a:cubicBezTo>
                  <a:pt x="20611" y="2542"/>
                  <a:pt x="20618" y="2620"/>
                  <a:pt x="20618" y="2700"/>
                </a:cubicBezTo>
                <a:cubicBezTo>
                  <a:pt x="20618" y="2700"/>
                  <a:pt x="20618" y="18900"/>
                  <a:pt x="20618" y="18900"/>
                </a:cubicBezTo>
                <a:close/>
                <a:moveTo>
                  <a:pt x="19636" y="20250"/>
                </a:moveTo>
                <a:lnTo>
                  <a:pt x="1964" y="20250"/>
                </a:lnTo>
                <a:cubicBezTo>
                  <a:pt x="1849" y="20250"/>
                  <a:pt x="1739" y="20218"/>
                  <a:pt x="1637" y="20168"/>
                </a:cubicBezTo>
                <a:lnTo>
                  <a:pt x="7755" y="11754"/>
                </a:lnTo>
                <a:lnTo>
                  <a:pt x="9440" y="14072"/>
                </a:lnTo>
                <a:cubicBezTo>
                  <a:pt x="9816" y="14589"/>
                  <a:pt x="10308" y="14847"/>
                  <a:pt x="10800" y="14847"/>
                </a:cubicBezTo>
                <a:cubicBezTo>
                  <a:pt x="11292" y="14847"/>
                  <a:pt x="11784" y="14589"/>
                  <a:pt x="12159" y="14072"/>
                </a:cubicBezTo>
                <a:lnTo>
                  <a:pt x="13845" y="11754"/>
                </a:lnTo>
                <a:lnTo>
                  <a:pt x="19964" y="20168"/>
                </a:lnTo>
                <a:cubicBezTo>
                  <a:pt x="19861" y="20218"/>
                  <a:pt x="19752" y="20250"/>
                  <a:pt x="19636" y="20250"/>
                </a:cubicBezTo>
                <a:moveTo>
                  <a:pt x="982" y="18900"/>
                </a:moveTo>
                <a:lnTo>
                  <a:pt x="982" y="2700"/>
                </a:lnTo>
                <a:cubicBezTo>
                  <a:pt x="982" y="2620"/>
                  <a:pt x="989" y="2542"/>
                  <a:pt x="999" y="2465"/>
                </a:cubicBezTo>
                <a:lnTo>
                  <a:pt x="7061" y="10800"/>
                </a:lnTo>
                <a:lnTo>
                  <a:pt x="999" y="19135"/>
                </a:lnTo>
                <a:cubicBezTo>
                  <a:pt x="989" y="19058"/>
                  <a:pt x="982" y="18980"/>
                  <a:pt x="982" y="18900"/>
                </a:cubicBezTo>
                <a:moveTo>
                  <a:pt x="1964" y="1350"/>
                </a:moveTo>
                <a:lnTo>
                  <a:pt x="19636" y="1350"/>
                </a:lnTo>
                <a:cubicBezTo>
                  <a:pt x="19752" y="1350"/>
                  <a:pt x="19861" y="1382"/>
                  <a:pt x="19964" y="1433"/>
                </a:cubicBezTo>
                <a:lnTo>
                  <a:pt x="11465" y="13118"/>
                </a:lnTo>
                <a:cubicBezTo>
                  <a:pt x="11288" y="13362"/>
                  <a:pt x="11051" y="13497"/>
                  <a:pt x="10800" y="13497"/>
                </a:cubicBezTo>
                <a:cubicBezTo>
                  <a:pt x="10549" y="13497"/>
                  <a:pt x="10312" y="13362"/>
                  <a:pt x="10134" y="13118"/>
                </a:cubicBezTo>
                <a:lnTo>
                  <a:pt x="1637" y="1433"/>
                </a:lnTo>
                <a:cubicBezTo>
                  <a:pt x="1739" y="1382"/>
                  <a:pt x="1849" y="1350"/>
                  <a:pt x="1964" y="1350"/>
                </a:cubicBezTo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1209"/>
                  <a:pt x="0" y="2700"/>
                </a:cubicBezTo>
                <a:lnTo>
                  <a:pt x="0" y="18900"/>
                </a:lnTo>
                <a:cubicBezTo>
                  <a:pt x="0" y="2039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391"/>
                  <a:pt x="21600" y="18900"/>
                </a:cubicBezTo>
                <a:lnTo>
                  <a:pt x="21600" y="2700"/>
                </a:lnTo>
                <a:cubicBezTo>
                  <a:pt x="21600" y="1209"/>
                  <a:pt x="20721" y="0"/>
                  <a:pt x="19636" y="0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21"/>
          <p:cNvSpPr/>
          <p:nvPr/>
        </p:nvSpPr>
        <p:spPr>
          <a:xfrm>
            <a:off x="6471716" y="4650082"/>
            <a:ext cx="233318" cy="233318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7850" y="17620"/>
                </a:moveTo>
                <a:cubicBezTo>
                  <a:pt x="17270" y="17122"/>
                  <a:pt x="16604" y="16682"/>
                  <a:pt x="15855" y="16324"/>
                </a:cubicBezTo>
                <a:cubicBezTo>
                  <a:pt x="15868" y="16284"/>
                  <a:pt x="15882" y="16244"/>
                  <a:pt x="15896" y="16203"/>
                </a:cubicBezTo>
                <a:cubicBezTo>
                  <a:pt x="16131" y="15456"/>
                  <a:pt x="16320" y="14656"/>
                  <a:pt x="16454" y="13811"/>
                </a:cubicBezTo>
                <a:cubicBezTo>
                  <a:pt x="16471" y="13704"/>
                  <a:pt x="16484" y="13596"/>
                  <a:pt x="16499" y="13488"/>
                </a:cubicBezTo>
                <a:cubicBezTo>
                  <a:pt x="16544" y="13166"/>
                  <a:pt x="16581" y="12839"/>
                  <a:pt x="16610" y="12507"/>
                </a:cubicBezTo>
                <a:cubicBezTo>
                  <a:pt x="16621" y="12383"/>
                  <a:pt x="16632" y="12260"/>
                  <a:pt x="16641" y="12135"/>
                </a:cubicBezTo>
                <a:cubicBezTo>
                  <a:pt x="16660" y="11858"/>
                  <a:pt x="16664" y="11574"/>
                  <a:pt x="16673" y="11291"/>
                </a:cubicBezTo>
                <a:lnTo>
                  <a:pt x="20598" y="11291"/>
                </a:lnTo>
                <a:cubicBezTo>
                  <a:pt x="20476" y="13747"/>
                  <a:pt x="19450" y="15962"/>
                  <a:pt x="17850" y="17620"/>
                </a:cubicBezTo>
                <a:moveTo>
                  <a:pt x="13714" y="20178"/>
                </a:moveTo>
                <a:cubicBezTo>
                  <a:pt x="13925" y="19957"/>
                  <a:pt x="14127" y="19710"/>
                  <a:pt x="14321" y="19444"/>
                </a:cubicBezTo>
                <a:cubicBezTo>
                  <a:pt x="14339" y="19419"/>
                  <a:pt x="14357" y="19394"/>
                  <a:pt x="14375" y="19369"/>
                </a:cubicBezTo>
                <a:cubicBezTo>
                  <a:pt x="14764" y="18822"/>
                  <a:pt x="15116" y="18192"/>
                  <a:pt x="15420" y="17488"/>
                </a:cubicBezTo>
                <a:cubicBezTo>
                  <a:pt x="15436" y="17450"/>
                  <a:pt x="15451" y="17410"/>
                  <a:pt x="15467" y="17372"/>
                </a:cubicBezTo>
                <a:cubicBezTo>
                  <a:pt x="15485" y="17329"/>
                  <a:pt x="15499" y="17282"/>
                  <a:pt x="15517" y="17239"/>
                </a:cubicBezTo>
                <a:cubicBezTo>
                  <a:pt x="16123" y="17535"/>
                  <a:pt x="16665" y="17890"/>
                  <a:pt x="17142" y="18285"/>
                </a:cubicBezTo>
                <a:cubicBezTo>
                  <a:pt x="16149" y="19129"/>
                  <a:pt x="14989" y="19782"/>
                  <a:pt x="13714" y="20178"/>
                </a:cubicBezTo>
                <a:moveTo>
                  <a:pt x="11291" y="20569"/>
                </a:moveTo>
                <a:lnTo>
                  <a:pt x="11291" y="16221"/>
                </a:lnTo>
                <a:cubicBezTo>
                  <a:pt x="12498" y="16271"/>
                  <a:pt x="13638" y="16493"/>
                  <a:pt x="14652" y="16869"/>
                </a:cubicBezTo>
                <a:cubicBezTo>
                  <a:pt x="13850" y="18909"/>
                  <a:pt x="12654" y="20298"/>
                  <a:pt x="11291" y="20569"/>
                </a:cubicBezTo>
                <a:moveTo>
                  <a:pt x="11291" y="11291"/>
                </a:moveTo>
                <a:lnTo>
                  <a:pt x="15697" y="11291"/>
                </a:lnTo>
                <a:cubicBezTo>
                  <a:pt x="15655" y="12995"/>
                  <a:pt x="15392" y="14581"/>
                  <a:pt x="14971" y="15948"/>
                </a:cubicBezTo>
                <a:cubicBezTo>
                  <a:pt x="13855" y="15534"/>
                  <a:pt x="12608" y="15291"/>
                  <a:pt x="11291" y="15240"/>
                </a:cubicBezTo>
                <a:cubicBezTo>
                  <a:pt x="11291" y="15240"/>
                  <a:pt x="11291" y="11291"/>
                  <a:pt x="11291" y="11291"/>
                </a:cubicBezTo>
                <a:close/>
                <a:moveTo>
                  <a:pt x="11291" y="6360"/>
                </a:moveTo>
                <a:cubicBezTo>
                  <a:pt x="12608" y="6309"/>
                  <a:pt x="13855" y="6066"/>
                  <a:pt x="14971" y="5652"/>
                </a:cubicBezTo>
                <a:cubicBezTo>
                  <a:pt x="15392" y="7019"/>
                  <a:pt x="15655" y="8605"/>
                  <a:pt x="15697" y="10309"/>
                </a:cubicBezTo>
                <a:lnTo>
                  <a:pt x="11291" y="10309"/>
                </a:lnTo>
                <a:cubicBezTo>
                  <a:pt x="11291" y="10309"/>
                  <a:pt x="11291" y="6360"/>
                  <a:pt x="11291" y="6360"/>
                </a:cubicBezTo>
                <a:close/>
                <a:moveTo>
                  <a:pt x="11291" y="1031"/>
                </a:moveTo>
                <a:cubicBezTo>
                  <a:pt x="12654" y="1302"/>
                  <a:pt x="13850" y="2691"/>
                  <a:pt x="14652" y="4731"/>
                </a:cubicBezTo>
                <a:cubicBezTo>
                  <a:pt x="13638" y="5107"/>
                  <a:pt x="12498" y="5329"/>
                  <a:pt x="11291" y="5379"/>
                </a:cubicBezTo>
                <a:cubicBezTo>
                  <a:pt x="11291" y="5379"/>
                  <a:pt x="11291" y="1031"/>
                  <a:pt x="11291" y="1031"/>
                </a:cubicBezTo>
                <a:close/>
                <a:moveTo>
                  <a:pt x="17142" y="3315"/>
                </a:moveTo>
                <a:cubicBezTo>
                  <a:pt x="16665" y="3711"/>
                  <a:pt x="16123" y="4065"/>
                  <a:pt x="15517" y="4361"/>
                </a:cubicBezTo>
                <a:cubicBezTo>
                  <a:pt x="15499" y="4318"/>
                  <a:pt x="15485" y="4271"/>
                  <a:pt x="15467" y="4229"/>
                </a:cubicBezTo>
                <a:cubicBezTo>
                  <a:pt x="15451" y="4190"/>
                  <a:pt x="15436" y="4151"/>
                  <a:pt x="15420" y="4112"/>
                </a:cubicBezTo>
                <a:cubicBezTo>
                  <a:pt x="15116" y="3408"/>
                  <a:pt x="14764" y="2778"/>
                  <a:pt x="14375" y="2231"/>
                </a:cubicBezTo>
                <a:cubicBezTo>
                  <a:pt x="14357" y="2206"/>
                  <a:pt x="14339" y="2181"/>
                  <a:pt x="14321" y="2156"/>
                </a:cubicBezTo>
                <a:cubicBezTo>
                  <a:pt x="14127" y="1890"/>
                  <a:pt x="13925" y="1643"/>
                  <a:pt x="13714" y="1422"/>
                </a:cubicBezTo>
                <a:cubicBezTo>
                  <a:pt x="14989" y="1818"/>
                  <a:pt x="16149" y="2471"/>
                  <a:pt x="17142" y="3315"/>
                </a:cubicBezTo>
                <a:moveTo>
                  <a:pt x="20598" y="10309"/>
                </a:moveTo>
                <a:lnTo>
                  <a:pt x="16673" y="10309"/>
                </a:lnTo>
                <a:cubicBezTo>
                  <a:pt x="16664" y="10027"/>
                  <a:pt x="16660" y="9742"/>
                  <a:pt x="16641" y="9465"/>
                </a:cubicBezTo>
                <a:cubicBezTo>
                  <a:pt x="16632" y="9340"/>
                  <a:pt x="16621" y="9217"/>
                  <a:pt x="16610" y="9093"/>
                </a:cubicBezTo>
                <a:cubicBezTo>
                  <a:pt x="16581" y="8761"/>
                  <a:pt x="16544" y="8434"/>
                  <a:pt x="16499" y="8112"/>
                </a:cubicBezTo>
                <a:cubicBezTo>
                  <a:pt x="16484" y="8005"/>
                  <a:pt x="16471" y="7896"/>
                  <a:pt x="16454" y="7789"/>
                </a:cubicBezTo>
                <a:cubicBezTo>
                  <a:pt x="16320" y="6944"/>
                  <a:pt x="16131" y="6144"/>
                  <a:pt x="15896" y="5397"/>
                </a:cubicBezTo>
                <a:cubicBezTo>
                  <a:pt x="15882" y="5357"/>
                  <a:pt x="15868" y="5317"/>
                  <a:pt x="15855" y="5276"/>
                </a:cubicBezTo>
                <a:cubicBezTo>
                  <a:pt x="16604" y="4918"/>
                  <a:pt x="17270" y="4478"/>
                  <a:pt x="17850" y="3981"/>
                </a:cubicBezTo>
                <a:cubicBezTo>
                  <a:pt x="19450" y="5638"/>
                  <a:pt x="20476" y="7853"/>
                  <a:pt x="20598" y="10309"/>
                </a:cubicBezTo>
                <a:moveTo>
                  <a:pt x="10309" y="5379"/>
                </a:moveTo>
                <a:cubicBezTo>
                  <a:pt x="9101" y="5329"/>
                  <a:pt x="7961" y="5107"/>
                  <a:pt x="6947" y="4731"/>
                </a:cubicBezTo>
                <a:cubicBezTo>
                  <a:pt x="7749" y="2691"/>
                  <a:pt x="8945" y="1302"/>
                  <a:pt x="10309" y="1031"/>
                </a:cubicBezTo>
                <a:cubicBezTo>
                  <a:pt x="10309" y="1031"/>
                  <a:pt x="10309" y="5379"/>
                  <a:pt x="10309" y="5379"/>
                </a:cubicBezTo>
                <a:close/>
                <a:moveTo>
                  <a:pt x="10309" y="10309"/>
                </a:moveTo>
                <a:lnTo>
                  <a:pt x="5903" y="10309"/>
                </a:lnTo>
                <a:cubicBezTo>
                  <a:pt x="5945" y="8605"/>
                  <a:pt x="6207" y="7019"/>
                  <a:pt x="6629" y="5652"/>
                </a:cubicBezTo>
                <a:cubicBezTo>
                  <a:pt x="7745" y="6066"/>
                  <a:pt x="8991" y="6309"/>
                  <a:pt x="10309" y="6360"/>
                </a:cubicBezTo>
                <a:cubicBezTo>
                  <a:pt x="10309" y="6360"/>
                  <a:pt x="10309" y="10309"/>
                  <a:pt x="10309" y="10309"/>
                </a:cubicBezTo>
                <a:close/>
                <a:moveTo>
                  <a:pt x="10309" y="15240"/>
                </a:moveTo>
                <a:cubicBezTo>
                  <a:pt x="8991" y="15291"/>
                  <a:pt x="7745" y="15534"/>
                  <a:pt x="6629" y="15948"/>
                </a:cubicBezTo>
                <a:cubicBezTo>
                  <a:pt x="6207" y="14581"/>
                  <a:pt x="5945" y="12995"/>
                  <a:pt x="5903" y="11291"/>
                </a:cubicBezTo>
                <a:lnTo>
                  <a:pt x="10309" y="11291"/>
                </a:lnTo>
                <a:cubicBezTo>
                  <a:pt x="10309" y="11291"/>
                  <a:pt x="10309" y="15240"/>
                  <a:pt x="10309" y="15240"/>
                </a:cubicBezTo>
                <a:close/>
                <a:moveTo>
                  <a:pt x="10309" y="20569"/>
                </a:moveTo>
                <a:cubicBezTo>
                  <a:pt x="8945" y="20298"/>
                  <a:pt x="7749" y="18909"/>
                  <a:pt x="6947" y="16869"/>
                </a:cubicBezTo>
                <a:cubicBezTo>
                  <a:pt x="7961" y="16493"/>
                  <a:pt x="9101" y="16271"/>
                  <a:pt x="10309" y="16221"/>
                </a:cubicBezTo>
                <a:cubicBezTo>
                  <a:pt x="10309" y="16221"/>
                  <a:pt x="10309" y="20569"/>
                  <a:pt x="10309" y="20569"/>
                </a:cubicBezTo>
                <a:close/>
                <a:moveTo>
                  <a:pt x="4458" y="18285"/>
                </a:moveTo>
                <a:cubicBezTo>
                  <a:pt x="4934" y="17890"/>
                  <a:pt x="5476" y="17535"/>
                  <a:pt x="6083" y="17239"/>
                </a:cubicBezTo>
                <a:cubicBezTo>
                  <a:pt x="6100" y="17282"/>
                  <a:pt x="6115" y="17329"/>
                  <a:pt x="6132" y="17372"/>
                </a:cubicBezTo>
                <a:cubicBezTo>
                  <a:pt x="6149" y="17410"/>
                  <a:pt x="6163" y="17450"/>
                  <a:pt x="6180" y="17488"/>
                </a:cubicBezTo>
                <a:cubicBezTo>
                  <a:pt x="6484" y="18192"/>
                  <a:pt x="6835" y="18822"/>
                  <a:pt x="7224" y="19369"/>
                </a:cubicBezTo>
                <a:cubicBezTo>
                  <a:pt x="7242" y="19394"/>
                  <a:pt x="7261" y="19419"/>
                  <a:pt x="7279" y="19444"/>
                </a:cubicBezTo>
                <a:cubicBezTo>
                  <a:pt x="7472" y="19710"/>
                  <a:pt x="7674" y="19957"/>
                  <a:pt x="7886" y="20178"/>
                </a:cubicBezTo>
                <a:cubicBezTo>
                  <a:pt x="6610" y="19782"/>
                  <a:pt x="5451" y="19129"/>
                  <a:pt x="4458" y="18285"/>
                </a:cubicBezTo>
                <a:moveTo>
                  <a:pt x="1002" y="11291"/>
                </a:moveTo>
                <a:lnTo>
                  <a:pt x="4927" y="11291"/>
                </a:lnTo>
                <a:cubicBezTo>
                  <a:pt x="4935" y="11574"/>
                  <a:pt x="4940" y="11858"/>
                  <a:pt x="4958" y="12135"/>
                </a:cubicBezTo>
                <a:cubicBezTo>
                  <a:pt x="4967" y="12260"/>
                  <a:pt x="4979" y="12383"/>
                  <a:pt x="4989" y="12507"/>
                </a:cubicBezTo>
                <a:cubicBezTo>
                  <a:pt x="5018" y="12839"/>
                  <a:pt x="5055" y="13166"/>
                  <a:pt x="5100" y="13488"/>
                </a:cubicBezTo>
                <a:cubicBezTo>
                  <a:pt x="5116" y="13596"/>
                  <a:pt x="5129" y="13704"/>
                  <a:pt x="5146" y="13811"/>
                </a:cubicBezTo>
                <a:cubicBezTo>
                  <a:pt x="5280" y="14656"/>
                  <a:pt x="5468" y="15456"/>
                  <a:pt x="5704" y="16203"/>
                </a:cubicBezTo>
                <a:cubicBezTo>
                  <a:pt x="5718" y="16244"/>
                  <a:pt x="5731" y="16284"/>
                  <a:pt x="5744" y="16324"/>
                </a:cubicBezTo>
                <a:cubicBezTo>
                  <a:pt x="4996" y="16682"/>
                  <a:pt x="4330" y="17122"/>
                  <a:pt x="3749" y="17620"/>
                </a:cubicBezTo>
                <a:cubicBezTo>
                  <a:pt x="2150" y="15962"/>
                  <a:pt x="1123" y="13747"/>
                  <a:pt x="1002" y="11291"/>
                </a:cubicBezTo>
                <a:moveTo>
                  <a:pt x="3749" y="3981"/>
                </a:moveTo>
                <a:cubicBezTo>
                  <a:pt x="4330" y="4478"/>
                  <a:pt x="4996" y="4918"/>
                  <a:pt x="5744" y="5276"/>
                </a:cubicBezTo>
                <a:cubicBezTo>
                  <a:pt x="5731" y="5317"/>
                  <a:pt x="5718" y="5357"/>
                  <a:pt x="5704" y="5397"/>
                </a:cubicBezTo>
                <a:cubicBezTo>
                  <a:pt x="5469" y="6144"/>
                  <a:pt x="5280" y="6944"/>
                  <a:pt x="5146" y="7789"/>
                </a:cubicBezTo>
                <a:cubicBezTo>
                  <a:pt x="5129" y="7896"/>
                  <a:pt x="5116" y="8005"/>
                  <a:pt x="5100" y="8112"/>
                </a:cubicBezTo>
                <a:cubicBezTo>
                  <a:pt x="5055" y="8434"/>
                  <a:pt x="5018" y="8761"/>
                  <a:pt x="4989" y="9093"/>
                </a:cubicBezTo>
                <a:cubicBezTo>
                  <a:pt x="4979" y="9217"/>
                  <a:pt x="4967" y="9340"/>
                  <a:pt x="4958" y="9465"/>
                </a:cubicBezTo>
                <a:cubicBezTo>
                  <a:pt x="4940" y="9742"/>
                  <a:pt x="4935" y="10027"/>
                  <a:pt x="4927" y="10309"/>
                </a:cubicBezTo>
                <a:lnTo>
                  <a:pt x="1002" y="10309"/>
                </a:lnTo>
                <a:cubicBezTo>
                  <a:pt x="1123" y="7853"/>
                  <a:pt x="2150" y="5638"/>
                  <a:pt x="3749" y="3981"/>
                </a:cubicBezTo>
                <a:moveTo>
                  <a:pt x="7886" y="1422"/>
                </a:moveTo>
                <a:cubicBezTo>
                  <a:pt x="7674" y="1643"/>
                  <a:pt x="7472" y="1890"/>
                  <a:pt x="7279" y="2156"/>
                </a:cubicBezTo>
                <a:cubicBezTo>
                  <a:pt x="7261" y="2181"/>
                  <a:pt x="7242" y="2206"/>
                  <a:pt x="7224" y="2231"/>
                </a:cubicBezTo>
                <a:cubicBezTo>
                  <a:pt x="6835" y="2778"/>
                  <a:pt x="6484" y="3408"/>
                  <a:pt x="6180" y="4112"/>
                </a:cubicBezTo>
                <a:cubicBezTo>
                  <a:pt x="6163" y="4151"/>
                  <a:pt x="6149" y="4190"/>
                  <a:pt x="6132" y="4229"/>
                </a:cubicBezTo>
                <a:cubicBezTo>
                  <a:pt x="6115" y="4271"/>
                  <a:pt x="6100" y="4318"/>
                  <a:pt x="6083" y="4361"/>
                </a:cubicBezTo>
                <a:cubicBezTo>
                  <a:pt x="5476" y="4065"/>
                  <a:pt x="4934" y="3711"/>
                  <a:pt x="4458" y="3315"/>
                </a:cubicBezTo>
                <a:cubicBezTo>
                  <a:pt x="5451" y="2471"/>
                  <a:pt x="6610" y="1818"/>
                  <a:pt x="7886" y="142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21"/>
          <p:cNvSpPr/>
          <p:nvPr/>
        </p:nvSpPr>
        <p:spPr>
          <a:xfrm rot="10800000" flipH="1">
            <a:off x="0" y="-6"/>
            <a:ext cx="10625328" cy="540411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1" name="Google Shape;111;p21"/>
          <p:cNvCxnSpPr/>
          <p:nvPr/>
        </p:nvCxnSpPr>
        <p:spPr>
          <a:xfrm rot="10800000" flipH="1">
            <a:off x="0" y="0"/>
            <a:ext cx="6030686" cy="3004456"/>
          </a:xfrm>
          <a:prstGeom prst="straightConnector1">
            <a:avLst/>
          </a:prstGeom>
          <a:noFill/>
          <a:ln w="9525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12" name="Google Shape;112;p21"/>
          <p:cNvCxnSpPr/>
          <p:nvPr/>
        </p:nvCxnSpPr>
        <p:spPr>
          <a:xfrm rot="10800000" flipH="1">
            <a:off x="9004301" y="3924299"/>
            <a:ext cx="3187700" cy="168910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13" name="Google Shape;113;p21"/>
          <p:cNvCxnSpPr/>
          <p:nvPr/>
        </p:nvCxnSpPr>
        <p:spPr>
          <a:xfrm rot="10800000" flipH="1">
            <a:off x="-17837" y="4700016"/>
            <a:ext cx="1919789" cy="1001054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4" name="Google Shape;114;p21"/>
          <p:cNvSpPr>
            <a:spLocks noGrp="1"/>
          </p:cNvSpPr>
          <p:nvPr>
            <p:ph type="pic" idx="5"/>
          </p:nvPr>
        </p:nvSpPr>
        <p:spPr>
          <a:xfrm>
            <a:off x="1683398" y="860944"/>
            <a:ext cx="4428523" cy="5137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2"/>
          <p:cNvSpPr/>
          <p:nvPr/>
        </p:nvSpPr>
        <p:spPr>
          <a:xfrm rot="10800000" flipH="1">
            <a:off x="0" y="-6"/>
            <a:ext cx="10625328" cy="540411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7" name="Google Shape;117;p22"/>
          <p:cNvCxnSpPr/>
          <p:nvPr/>
        </p:nvCxnSpPr>
        <p:spPr>
          <a:xfrm rot="10800000" flipH="1">
            <a:off x="0" y="0"/>
            <a:ext cx="6030686" cy="3004456"/>
          </a:xfrm>
          <a:prstGeom prst="straightConnector1">
            <a:avLst/>
          </a:prstGeom>
          <a:noFill/>
          <a:ln w="9525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18" name="Google Shape;118;p22"/>
          <p:cNvCxnSpPr/>
          <p:nvPr/>
        </p:nvCxnSpPr>
        <p:spPr>
          <a:xfrm rot="10800000" flipH="1">
            <a:off x="9004301" y="3924299"/>
            <a:ext cx="3187700" cy="168910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9" name="Google Shape;119;p22" title="Title"/>
          <p:cNvSpPr txBox="1">
            <a:spLocks noGrp="1"/>
          </p:cNvSpPr>
          <p:nvPr>
            <p:ph type="ctrTitle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300"/>
              <a:buFont typeface="Calibri"/>
              <a:buNone/>
              <a:defRPr sz="4300"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2" title="Subtitle"/>
          <p:cNvSpPr txBox="1">
            <a:spLocks noGrp="1"/>
          </p:cNvSpPr>
          <p:nvPr>
            <p:ph type="subTitle" idx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cxnSp>
        <p:nvCxnSpPr>
          <p:cNvPr id="121" name="Google Shape;121;p22"/>
          <p:cNvCxnSpPr/>
          <p:nvPr/>
        </p:nvCxnSpPr>
        <p:spPr>
          <a:xfrm rot="10800000" flipH="1">
            <a:off x="-17837" y="4700016"/>
            <a:ext cx="1919789" cy="1001054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3"/>
          <p:cNvSpPr/>
          <p:nvPr/>
        </p:nvSpPr>
        <p:spPr>
          <a:xfrm rot="10800000" flipH="1">
            <a:off x="0" y="-6"/>
            <a:ext cx="10625328" cy="540411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23"/>
          <p:cNvSpPr/>
          <p:nvPr/>
        </p:nvSpPr>
        <p:spPr>
          <a:xfrm rot="-164121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5" name="Google Shape;125;p23"/>
          <p:cNvCxnSpPr/>
          <p:nvPr/>
        </p:nvCxnSpPr>
        <p:spPr>
          <a:xfrm rot="10800000" flipH="1">
            <a:off x="0" y="1010090"/>
            <a:ext cx="1785257" cy="907506"/>
          </a:xfrm>
          <a:prstGeom prst="straightConnector1">
            <a:avLst/>
          </a:prstGeom>
          <a:noFill/>
          <a:ln w="9525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6" name="Google Shape;126;p23" title="Title"/>
          <p:cNvSpPr txBox="1">
            <a:spLocks noGrp="1"/>
          </p:cNvSpPr>
          <p:nvPr>
            <p:ph type="title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alibri"/>
              <a:buNone/>
              <a:defRPr sz="40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3" title="Subtitle"/>
          <p:cNvSpPr txBox="1">
            <a:spLocks noGrp="1"/>
          </p:cNvSpPr>
          <p:nvPr>
            <p:ph type="body" idx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90909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90909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90909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90909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09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90909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09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90909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09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90909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09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90909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cxnSp>
        <p:nvCxnSpPr>
          <p:cNvPr id="128" name="Google Shape;128;p23"/>
          <p:cNvCxnSpPr/>
          <p:nvPr/>
        </p:nvCxnSpPr>
        <p:spPr>
          <a:xfrm rot="10800000" flipH="1">
            <a:off x="9004301" y="3924299"/>
            <a:ext cx="3187700" cy="168910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9" name="Google Shape;129;p23"/>
          <p:cNvSpPr/>
          <p:nvPr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30" name="Google Shape;130;p23"/>
          <p:cNvCxnSpPr/>
          <p:nvPr/>
        </p:nvCxnSpPr>
        <p:spPr>
          <a:xfrm rot="10800000" flipH="1">
            <a:off x="0" y="408562"/>
            <a:ext cx="6595353" cy="3403148"/>
          </a:xfrm>
          <a:prstGeom prst="straightConnector1">
            <a:avLst/>
          </a:prstGeom>
          <a:noFill/>
          <a:ln w="9525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31" name="Google Shape;131;p23"/>
          <p:cNvCxnSpPr/>
          <p:nvPr/>
        </p:nvCxnSpPr>
        <p:spPr>
          <a:xfrm rot="10800000" flipH="1">
            <a:off x="-17837" y="5266944"/>
            <a:ext cx="1919789" cy="1001054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32" name="Google Shape;132;p23"/>
          <p:cNvSpPr/>
          <p:nvPr/>
        </p:nvSpPr>
        <p:spPr>
          <a:xfrm rot="-164121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83">
          <p15:clr>
            <a:srgbClr val="FBAE40"/>
          </p15:clr>
        </p15:guide>
        <p15:guide id="2" pos="3840">
          <p15:clr>
            <a:srgbClr val="FBAE40"/>
          </p15:clr>
        </p15:guide>
        <p15:guide id="3" pos="143">
          <p15:clr>
            <a:srgbClr val="FBAE40"/>
          </p15:clr>
        </p15:guide>
        <p15:guide id="4" orient="horz" pos="4170">
          <p15:clr>
            <a:srgbClr val="FBAE40"/>
          </p15:clr>
        </p15:guide>
        <p15:guide id="5" pos="7537">
          <p15:clr>
            <a:srgbClr val="FBAE40"/>
          </p15:clr>
        </p15:guide>
        <p15:guide id="6" orient="horz" pos="14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4" name="Google Shape;134;p24"/>
          <p:cNvCxnSpPr/>
          <p:nvPr/>
        </p:nvCxnSpPr>
        <p:spPr>
          <a:xfrm rot="10800000">
            <a:off x="-9247" y="3633967"/>
            <a:ext cx="1912619" cy="1572989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135" name="Google Shape;135;p24"/>
          <p:cNvGrpSpPr/>
          <p:nvPr/>
        </p:nvGrpSpPr>
        <p:grpSpPr>
          <a:xfrm flipH="1">
            <a:off x="7561328" y="0"/>
            <a:ext cx="4763978" cy="3541007"/>
            <a:chOff x="-124265" y="-2"/>
            <a:chExt cx="4763978" cy="3367272"/>
          </a:xfrm>
        </p:grpSpPr>
        <p:sp>
          <p:nvSpPr>
            <p:cNvPr id="136" name="Google Shape;136;p24"/>
            <p:cNvSpPr/>
            <p:nvPr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37" name="Google Shape;137;p24"/>
            <p:cNvCxnSpPr/>
            <p:nvPr/>
          </p:nvCxnSpPr>
          <p:spPr>
            <a:xfrm rot="10800000" flipH="1">
              <a:off x="1433638" y="-2"/>
              <a:ext cx="1240971" cy="916595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38" name="Google Shape;138;p24"/>
            <p:cNvSpPr/>
            <p:nvPr/>
          </p:nvSpPr>
          <p:spPr>
            <a:xfrm rot="-2178838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9" name="Google Shape;139;p24"/>
          <p:cNvSpPr txBox="1"/>
          <p:nvPr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>
                <a:solidFill>
                  <a:schemeClr val="accent6"/>
                </a:solidFill>
                <a:latin typeface="Arial Black"/>
                <a:ea typeface="Arial Black"/>
                <a:cs typeface="Arial Black"/>
                <a:sym typeface="Arial Black"/>
              </a:rPr>
              <a:t>FR</a:t>
            </a:r>
            <a:endParaRPr/>
          </a:p>
        </p:txBody>
      </p:sp>
      <p:sp>
        <p:nvSpPr>
          <p:cNvPr id="140" name="Google Shape;140;p24"/>
          <p:cNvSpPr/>
          <p:nvPr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4"/>
          <p:cNvSpPr txBox="1">
            <a:spLocks noGrp="1"/>
          </p:cNvSpPr>
          <p:nvPr>
            <p:ph type="ftr" idx="11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4"/>
          <p:cNvSpPr txBox="1">
            <a:spLocks noGrp="1"/>
          </p:cNvSpPr>
          <p:nvPr>
            <p:ph type="sldNum" idx="12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3" name="Google Shape;143;p24" title="Title "/>
          <p:cNvSpPr txBox="1">
            <a:spLocks noGrp="1"/>
          </p:cNvSpPr>
          <p:nvPr>
            <p:ph type="title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  <a:defRPr sz="4400"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24"/>
          <p:cNvSpPr txBox="1">
            <a:spLocks noGrp="1"/>
          </p:cNvSpPr>
          <p:nvPr>
            <p:ph type="body" idx="1"/>
          </p:nvPr>
        </p:nvSpPr>
        <p:spPr>
          <a:xfrm>
            <a:off x="518678" y="1671924"/>
            <a:ext cx="10835122" cy="4505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6" name="Google Shape;146;p25"/>
          <p:cNvCxnSpPr/>
          <p:nvPr/>
        </p:nvCxnSpPr>
        <p:spPr>
          <a:xfrm rot="10800000">
            <a:off x="-9247" y="3633967"/>
            <a:ext cx="1912619" cy="1572989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147" name="Google Shape;147;p25"/>
          <p:cNvGrpSpPr/>
          <p:nvPr/>
        </p:nvGrpSpPr>
        <p:grpSpPr>
          <a:xfrm flipH="1">
            <a:off x="7561328" y="0"/>
            <a:ext cx="4763978" cy="3541007"/>
            <a:chOff x="-124265" y="-2"/>
            <a:chExt cx="4763978" cy="3367272"/>
          </a:xfrm>
        </p:grpSpPr>
        <p:sp>
          <p:nvSpPr>
            <p:cNvPr id="148" name="Google Shape;148;p25"/>
            <p:cNvSpPr/>
            <p:nvPr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49" name="Google Shape;149;p25"/>
            <p:cNvCxnSpPr/>
            <p:nvPr/>
          </p:nvCxnSpPr>
          <p:spPr>
            <a:xfrm rot="10800000" flipH="1">
              <a:off x="1433638" y="-2"/>
              <a:ext cx="1240971" cy="916595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50" name="Google Shape;150;p25"/>
            <p:cNvSpPr/>
            <p:nvPr/>
          </p:nvSpPr>
          <p:spPr>
            <a:xfrm rot="-2178838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1" name="Google Shape;151;p25"/>
          <p:cNvSpPr txBox="1"/>
          <p:nvPr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>
                <a:solidFill>
                  <a:schemeClr val="accent6"/>
                </a:solidFill>
                <a:latin typeface="Arial Black"/>
                <a:ea typeface="Arial Black"/>
                <a:cs typeface="Arial Black"/>
                <a:sym typeface="Arial Black"/>
              </a:rPr>
              <a:t>FR</a:t>
            </a:r>
            <a:endParaRPr/>
          </a:p>
        </p:txBody>
      </p:sp>
      <p:sp>
        <p:nvSpPr>
          <p:cNvPr id="152" name="Google Shape;152;p25"/>
          <p:cNvSpPr/>
          <p:nvPr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25"/>
          <p:cNvSpPr txBox="1">
            <a:spLocks noGrp="1"/>
          </p:cNvSpPr>
          <p:nvPr>
            <p:ph type="ftr" idx="11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25"/>
          <p:cNvSpPr txBox="1">
            <a:spLocks noGrp="1"/>
          </p:cNvSpPr>
          <p:nvPr>
            <p:ph type="sldNum" idx="12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5" name="Google Shape;155;p25" title="Title "/>
          <p:cNvSpPr txBox="1">
            <a:spLocks noGrp="1"/>
          </p:cNvSpPr>
          <p:nvPr>
            <p:ph type="title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  <a:defRPr sz="4400"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25"/>
          <p:cNvSpPr txBox="1">
            <a:spLocks noGrp="1"/>
          </p:cNvSpPr>
          <p:nvPr>
            <p:ph type="body" idx="1"/>
          </p:nvPr>
        </p:nvSpPr>
        <p:spPr>
          <a:xfrm>
            <a:off x="529687" y="1651044"/>
            <a:ext cx="5181600" cy="45259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7" name="Google Shape;157;p25"/>
          <p:cNvSpPr txBox="1">
            <a:spLocks noGrp="1"/>
          </p:cNvSpPr>
          <p:nvPr>
            <p:ph type="body" idx="2"/>
          </p:nvPr>
        </p:nvSpPr>
        <p:spPr>
          <a:xfrm>
            <a:off x="6172200" y="1651044"/>
            <a:ext cx="5181600" cy="45259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9" name="Google Shape;159;p26"/>
          <p:cNvCxnSpPr/>
          <p:nvPr/>
        </p:nvCxnSpPr>
        <p:spPr>
          <a:xfrm rot="10800000">
            <a:off x="-9247" y="3633967"/>
            <a:ext cx="1912619" cy="1572989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160" name="Google Shape;160;p26"/>
          <p:cNvGrpSpPr/>
          <p:nvPr/>
        </p:nvGrpSpPr>
        <p:grpSpPr>
          <a:xfrm flipH="1">
            <a:off x="7561328" y="0"/>
            <a:ext cx="4763978" cy="3541007"/>
            <a:chOff x="-124265" y="-2"/>
            <a:chExt cx="4763978" cy="3367272"/>
          </a:xfrm>
        </p:grpSpPr>
        <p:sp>
          <p:nvSpPr>
            <p:cNvPr id="161" name="Google Shape;161;p26"/>
            <p:cNvSpPr/>
            <p:nvPr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62" name="Google Shape;162;p26"/>
            <p:cNvCxnSpPr/>
            <p:nvPr/>
          </p:nvCxnSpPr>
          <p:spPr>
            <a:xfrm rot="10800000" flipH="1">
              <a:off x="1433638" y="-2"/>
              <a:ext cx="1240971" cy="916595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63" name="Google Shape;163;p26"/>
            <p:cNvSpPr/>
            <p:nvPr/>
          </p:nvSpPr>
          <p:spPr>
            <a:xfrm rot="-2178838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4" name="Google Shape;164;p26"/>
          <p:cNvSpPr txBox="1"/>
          <p:nvPr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>
                <a:solidFill>
                  <a:schemeClr val="accent6"/>
                </a:solidFill>
                <a:latin typeface="Arial Black"/>
                <a:ea typeface="Arial Black"/>
                <a:cs typeface="Arial Black"/>
                <a:sym typeface="Arial Black"/>
              </a:rPr>
              <a:t>FR</a:t>
            </a:r>
            <a:endParaRPr/>
          </a:p>
        </p:txBody>
      </p:sp>
      <p:sp>
        <p:nvSpPr>
          <p:cNvPr id="165" name="Google Shape;165;p26"/>
          <p:cNvSpPr/>
          <p:nvPr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26"/>
          <p:cNvSpPr txBox="1">
            <a:spLocks noGrp="1"/>
          </p:cNvSpPr>
          <p:nvPr>
            <p:ph type="ftr" idx="11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26"/>
          <p:cNvSpPr txBox="1">
            <a:spLocks noGrp="1"/>
          </p:cNvSpPr>
          <p:nvPr>
            <p:ph type="sldNum" idx="12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8" name="Google Shape;168;p26" title="Title "/>
          <p:cNvSpPr txBox="1">
            <a:spLocks noGrp="1"/>
          </p:cNvSpPr>
          <p:nvPr>
            <p:ph type="title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  <a:defRPr sz="4400"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26"/>
          <p:cNvSpPr txBox="1">
            <a:spLocks noGrp="1"/>
          </p:cNvSpPr>
          <p:nvPr>
            <p:ph type="body" idx="1"/>
          </p:nvPr>
        </p:nvSpPr>
        <p:spPr>
          <a:xfrm>
            <a:off x="518678" y="1681163"/>
            <a:ext cx="538250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0" name="Google Shape;170;p26"/>
          <p:cNvSpPr txBox="1">
            <a:spLocks noGrp="1"/>
          </p:cNvSpPr>
          <p:nvPr>
            <p:ph type="body" idx="2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1" name="Google Shape;171;p26"/>
          <p:cNvSpPr txBox="1">
            <a:spLocks noGrp="1"/>
          </p:cNvSpPr>
          <p:nvPr>
            <p:ph type="body" idx="3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2" name="Google Shape;172;p26"/>
          <p:cNvSpPr txBox="1">
            <a:spLocks noGrp="1"/>
          </p:cNvSpPr>
          <p:nvPr>
            <p:ph type="body" idx="4"/>
          </p:nvPr>
        </p:nvSpPr>
        <p:spPr>
          <a:xfrm>
            <a:off x="518678" y="2505075"/>
            <a:ext cx="5391749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Content with Caption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7"/>
          <p:cNvSpPr/>
          <p:nvPr/>
        </p:nvSpPr>
        <p:spPr>
          <a:xfrm rot="10800000" flipH="1">
            <a:off x="0" y="-6"/>
            <a:ext cx="10625328" cy="540411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75" name="Google Shape;175;p27"/>
          <p:cNvCxnSpPr/>
          <p:nvPr/>
        </p:nvCxnSpPr>
        <p:spPr>
          <a:xfrm rot="10800000" flipH="1">
            <a:off x="0" y="0"/>
            <a:ext cx="6030686" cy="3004456"/>
          </a:xfrm>
          <a:prstGeom prst="straightConnector1">
            <a:avLst/>
          </a:prstGeom>
          <a:noFill/>
          <a:ln w="9525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76" name="Google Shape;176;p27"/>
          <p:cNvCxnSpPr/>
          <p:nvPr/>
        </p:nvCxnSpPr>
        <p:spPr>
          <a:xfrm rot="10800000" flipH="1">
            <a:off x="9004301" y="3924299"/>
            <a:ext cx="3187700" cy="168910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7" name="Google Shape;177;p27" title="Title"/>
          <p:cNvSpPr txBox="1">
            <a:spLocks noGrp="1"/>
          </p:cNvSpPr>
          <p:nvPr>
            <p:ph type="ctrTitle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300"/>
              <a:buFont typeface="Arial"/>
              <a:buNone/>
              <a:defRPr sz="4300"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78" name="Google Shape;178;p27"/>
          <p:cNvCxnSpPr/>
          <p:nvPr/>
        </p:nvCxnSpPr>
        <p:spPr>
          <a:xfrm rot="10800000" flipH="1">
            <a:off x="-17837" y="4700016"/>
            <a:ext cx="1919789" cy="1001054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9" name="Google Shape;179;p27"/>
          <p:cNvSpPr txBox="1">
            <a:spLocks noGrp="1"/>
          </p:cNvSpPr>
          <p:nvPr>
            <p:ph type="body" idx="1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27"/>
          <p:cNvSpPr txBox="1">
            <a:spLocks noGrp="1"/>
          </p:cNvSpPr>
          <p:nvPr>
            <p:ph type="body" idx="2"/>
          </p:nvPr>
        </p:nvSpPr>
        <p:spPr>
          <a:xfrm>
            <a:off x="6161316" y="2290713"/>
            <a:ext cx="5803672" cy="4341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>
  <p:cSld name="Picture with Caption"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8"/>
          <p:cNvSpPr/>
          <p:nvPr/>
        </p:nvSpPr>
        <p:spPr>
          <a:xfrm rot="10800000" flipH="1">
            <a:off x="0" y="-6"/>
            <a:ext cx="10625328" cy="540411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3" name="Google Shape;183;p28"/>
          <p:cNvCxnSpPr/>
          <p:nvPr/>
        </p:nvCxnSpPr>
        <p:spPr>
          <a:xfrm rot="10800000" flipH="1">
            <a:off x="0" y="0"/>
            <a:ext cx="6030686" cy="3004456"/>
          </a:xfrm>
          <a:prstGeom prst="straightConnector1">
            <a:avLst/>
          </a:prstGeom>
          <a:noFill/>
          <a:ln w="9525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4" name="Google Shape;184;p28"/>
          <p:cNvCxnSpPr/>
          <p:nvPr/>
        </p:nvCxnSpPr>
        <p:spPr>
          <a:xfrm rot="10800000" flipH="1">
            <a:off x="9004301" y="3924299"/>
            <a:ext cx="3187700" cy="168910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5" name="Google Shape;185;p28" title="Title"/>
          <p:cNvSpPr txBox="1">
            <a:spLocks noGrp="1"/>
          </p:cNvSpPr>
          <p:nvPr>
            <p:ph type="ctrTitle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300"/>
              <a:buFont typeface="Arial"/>
              <a:buNone/>
              <a:defRPr sz="4300"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86" name="Google Shape;186;p28"/>
          <p:cNvCxnSpPr/>
          <p:nvPr/>
        </p:nvCxnSpPr>
        <p:spPr>
          <a:xfrm rot="10800000" flipH="1">
            <a:off x="-17837" y="4700016"/>
            <a:ext cx="1919789" cy="1001054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7" name="Google Shape;187;p28"/>
          <p:cNvSpPr txBox="1">
            <a:spLocks noGrp="1"/>
          </p:cNvSpPr>
          <p:nvPr>
            <p:ph type="body" idx="1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8" name="Google Shape;188;p28"/>
          <p:cNvSpPr>
            <a:spLocks noGrp="1"/>
          </p:cNvSpPr>
          <p:nvPr>
            <p:ph type="pic" idx="2"/>
          </p:nvPr>
        </p:nvSpPr>
        <p:spPr>
          <a:xfrm>
            <a:off x="6249970" y="2271860"/>
            <a:ext cx="5715017" cy="4360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E7A40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E7A40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9"/>
          <p:cNvSpPr txBox="1"/>
          <p:nvPr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>
                <a:solidFill>
                  <a:schemeClr val="accent1"/>
                </a:solidFill>
                <a:latin typeface="Arial Black"/>
                <a:ea typeface="Arial Black"/>
                <a:cs typeface="Arial Black"/>
                <a:sym typeface="Arial Black"/>
              </a:rPr>
              <a:t>FR</a:t>
            </a:r>
            <a:endParaRPr/>
          </a:p>
        </p:txBody>
      </p:sp>
      <p:grpSp>
        <p:nvGrpSpPr>
          <p:cNvPr id="191" name="Google Shape;191;p29"/>
          <p:cNvGrpSpPr/>
          <p:nvPr/>
        </p:nvGrpSpPr>
        <p:grpSpPr>
          <a:xfrm flipH="1">
            <a:off x="7561328" y="0"/>
            <a:ext cx="4763978" cy="3541007"/>
            <a:chOff x="-124265" y="-2"/>
            <a:chExt cx="4763978" cy="3367272"/>
          </a:xfrm>
        </p:grpSpPr>
        <p:sp>
          <p:nvSpPr>
            <p:cNvPr id="192" name="Google Shape;192;p29"/>
            <p:cNvSpPr/>
            <p:nvPr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93" name="Google Shape;193;p29"/>
            <p:cNvCxnSpPr/>
            <p:nvPr/>
          </p:nvCxnSpPr>
          <p:spPr>
            <a:xfrm rot="10800000" flipH="1">
              <a:off x="1433638" y="-2"/>
              <a:ext cx="1240971" cy="916595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94" name="Google Shape;194;p29"/>
            <p:cNvSpPr/>
            <p:nvPr/>
          </p:nvSpPr>
          <p:spPr>
            <a:xfrm rot="-2178838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5" name="Google Shape;195;p29"/>
          <p:cNvSpPr/>
          <p:nvPr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29"/>
          <p:cNvSpPr txBox="1">
            <a:spLocks noGrp="1"/>
          </p:cNvSpPr>
          <p:nvPr>
            <p:ph type="ftr" idx="11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29"/>
          <p:cNvSpPr txBox="1">
            <a:spLocks noGrp="1"/>
          </p:cNvSpPr>
          <p:nvPr>
            <p:ph type="sldNum" idx="12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0"/>
          <p:cNvSpPr txBox="1"/>
          <p:nvPr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>
                <a:solidFill>
                  <a:schemeClr val="accent1"/>
                </a:solidFill>
                <a:latin typeface="Arial Black"/>
                <a:ea typeface="Arial Black"/>
                <a:cs typeface="Arial Black"/>
                <a:sym typeface="Arial Black"/>
              </a:rPr>
              <a:t>FR</a:t>
            </a:r>
            <a:endParaRPr/>
          </a:p>
        </p:txBody>
      </p:sp>
      <p:grpSp>
        <p:nvGrpSpPr>
          <p:cNvPr id="200" name="Google Shape;200;p30"/>
          <p:cNvGrpSpPr/>
          <p:nvPr/>
        </p:nvGrpSpPr>
        <p:grpSpPr>
          <a:xfrm flipH="1">
            <a:off x="7561328" y="0"/>
            <a:ext cx="4763978" cy="3541007"/>
            <a:chOff x="-124265" y="-2"/>
            <a:chExt cx="4763978" cy="3367272"/>
          </a:xfrm>
        </p:grpSpPr>
        <p:sp>
          <p:nvSpPr>
            <p:cNvPr id="201" name="Google Shape;201;p30"/>
            <p:cNvSpPr/>
            <p:nvPr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02" name="Google Shape;202;p30"/>
            <p:cNvCxnSpPr/>
            <p:nvPr/>
          </p:nvCxnSpPr>
          <p:spPr>
            <a:xfrm rot="10800000" flipH="1">
              <a:off x="1433638" y="-2"/>
              <a:ext cx="1240971" cy="916595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203" name="Google Shape;203;p30"/>
            <p:cNvSpPr/>
            <p:nvPr/>
          </p:nvSpPr>
          <p:spPr>
            <a:xfrm rot="-2178838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4" name="Google Shape;204;p30"/>
          <p:cNvSpPr/>
          <p:nvPr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30" title="Title "/>
          <p:cNvSpPr txBox="1">
            <a:spLocks noGrp="1"/>
          </p:cNvSpPr>
          <p:nvPr>
            <p:ph type="title"/>
          </p:nvPr>
        </p:nvSpPr>
        <p:spPr>
          <a:xfrm>
            <a:off x="518678" y="209028"/>
            <a:ext cx="8333222" cy="1215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  <a:defRPr sz="4400"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30"/>
          <p:cNvSpPr txBox="1">
            <a:spLocks noGrp="1"/>
          </p:cNvSpPr>
          <p:nvPr>
            <p:ph type="ftr" idx="11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30"/>
          <p:cNvSpPr txBox="1">
            <a:spLocks noGrp="1"/>
          </p:cNvSpPr>
          <p:nvPr>
            <p:ph type="sldNum" idx="12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1"/>
          <p:cNvSpPr txBox="1">
            <a:spLocks noGrp="1"/>
          </p:cNvSpPr>
          <p:nvPr>
            <p:ph type="title"/>
          </p:nvPr>
        </p:nvSpPr>
        <p:spPr>
          <a:xfrm>
            <a:off x="518678" y="209029"/>
            <a:ext cx="10835122" cy="1147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ftr" idx="11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sldNum" idx="12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title"/>
          </p:nvPr>
        </p:nvSpPr>
        <p:spPr>
          <a:xfrm>
            <a:off x="518678" y="209029"/>
            <a:ext cx="10835122" cy="1147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  <a:defRPr sz="44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1" title="Building image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20784" r="20784"/>
          <a:stretch/>
        </p:blipFill>
        <p:spPr>
          <a:xfrm>
            <a:off x="1671939" y="860454"/>
            <a:ext cx="4428523" cy="5137089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1"/>
          <p:cNvSpPr txBox="1"/>
          <p:nvPr/>
        </p:nvSpPr>
        <p:spPr>
          <a:xfrm>
            <a:off x="3238428" y="2855631"/>
            <a:ext cx="184731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0" b="1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17" name="Google Shape;217;p1"/>
          <p:cNvSpPr txBox="1">
            <a:spLocks noGrp="1"/>
          </p:cNvSpPr>
          <p:nvPr>
            <p:ph type="ctrTitle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 fontScale="90000"/>
          </a:bodyPr>
          <a:lstStyle/>
          <a:p>
            <a:r>
              <a:rPr lang="en-US" dirty="0" err="1"/>
              <a:t>Micro:bit</a:t>
            </a:r>
            <a:r>
              <a:rPr lang="en-US" dirty="0"/>
              <a:t> Automatic Sanitizer Dispenser </a:t>
            </a:r>
            <a:br>
              <a:rPr lang="en-US" dirty="0"/>
            </a:br>
            <a:endParaRPr dirty="0"/>
          </a:p>
        </p:txBody>
      </p:sp>
      <p:sp>
        <p:nvSpPr>
          <p:cNvPr id="218" name="Google Shape;218;p1"/>
          <p:cNvSpPr txBox="1">
            <a:spLocks noGrp="1"/>
          </p:cNvSpPr>
          <p:nvPr>
            <p:ph type="subTitle" idx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"/>
          <p:cNvSpPr txBox="1"/>
          <p:nvPr/>
        </p:nvSpPr>
        <p:spPr>
          <a:xfrm>
            <a:off x="3829050" y="1847850"/>
            <a:ext cx="5743575" cy="3170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AutoNum type="arabicPeriod"/>
            </a:pPr>
            <a:r>
              <a:rPr lang="en-US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IR Sensor </a:t>
            </a:r>
            <a:endParaRPr/>
          </a:p>
          <a:p>
            <a:pPr marL="342900" marR="0" lvl="0" indent="-88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AutoNum type="arabicPeriod"/>
            </a:pPr>
            <a:r>
              <a:rPr lang="en-US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Photoresistor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88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AutoNum type="arabicPeriod"/>
            </a:pPr>
            <a:r>
              <a:rPr lang="en-US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Ultrasonic Sensor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"/>
          <p:cNvSpPr txBox="1">
            <a:spLocks noGrp="1"/>
          </p:cNvSpPr>
          <p:nvPr>
            <p:ph type="body" idx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  <p:sp>
        <p:nvSpPr>
          <p:cNvPr id="230" name="Google Shape;230;p3"/>
          <p:cNvSpPr txBox="1">
            <a:spLocks noGrp="1"/>
          </p:cNvSpPr>
          <p:nvPr>
            <p:ph type="title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</a:pPr>
            <a:r>
              <a:rPr lang="en-US"/>
              <a:t>1. IR Sensor </a:t>
            </a:r>
            <a:endParaRPr/>
          </a:p>
        </p:txBody>
      </p:sp>
      <p:pic>
        <p:nvPicPr>
          <p:cNvPr id="231" name="Google Shape;231;p3"/>
          <p:cNvPicPr preferRelativeResize="0"/>
          <p:nvPr/>
        </p:nvPicPr>
        <p:blipFill rotWithShape="1">
          <a:blip r:embed="rId3">
            <a:alphaModFix/>
          </a:blip>
          <a:srcRect l="5000" t="32293" r="1874" b="30208"/>
          <a:stretch/>
        </p:blipFill>
        <p:spPr>
          <a:xfrm rot="1800469">
            <a:off x="7576872" y="2064274"/>
            <a:ext cx="3531274" cy="1421990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3"/>
          <p:cNvSpPr txBox="1"/>
          <p:nvPr/>
        </p:nvSpPr>
        <p:spPr>
          <a:xfrm>
            <a:off x="732494" y="3578971"/>
            <a:ext cx="3262800" cy="26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Pros: 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✔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Low energy consumption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✔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Detect motion in daytime and nighttime reliably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✔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Measure distance to soft, thin, small  objects which may not be easily detected by ultrasound.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3"/>
          <p:cNvSpPr txBox="1"/>
          <p:nvPr/>
        </p:nvSpPr>
        <p:spPr>
          <a:xfrm>
            <a:off x="732494" y="2306401"/>
            <a:ext cx="3472297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Voltage: 3.3V / 5V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Range: 0 - 15cm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Digital read (0-1)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3"/>
          <p:cNvSpPr txBox="1"/>
          <p:nvPr/>
        </p:nvSpPr>
        <p:spPr>
          <a:xfrm>
            <a:off x="5324361" y="3578971"/>
            <a:ext cx="3848100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Cons: 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❖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May affected by hard objects (e.g. walls, doors) , smoke, dust, etc.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❖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Performance degrades with longer distances.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1068050" y="209028"/>
            <a:ext cx="914400" cy="60059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"/>
          <p:cNvSpPr txBox="1">
            <a:spLocks noGrp="1"/>
          </p:cNvSpPr>
          <p:nvPr>
            <p:ph type="ftr" idx="11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Add a footer</a:t>
            </a:r>
            <a:endParaRPr/>
          </a:p>
        </p:txBody>
      </p:sp>
      <p:sp>
        <p:nvSpPr>
          <p:cNvPr id="241" name="Google Shape;241;p4"/>
          <p:cNvSpPr txBox="1">
            <a:spLocks noGrp="1"/>
          </p:cNvSpPr>
          <p:nvPr>
            <p:ph type="sldNum" idx="12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pic>
        <p:nvPicPr>
          <p:cNvPr id="242" name="Google Shape;242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33750" y="71437"/>
            <a:ext cx="5524500" cy="671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4"/>
          <p:cNvPicPr preferRelativeResize="0"/>
          <p:nvPr/>
        </p:nvPicPr>
        <p:blipFill rotWithShape="1">
          <a:blip r:embed="rId4">
            <a:alphaModFix/>
          </a:blip>
          <a:srcRect l="500" t="29042" r="2000" b="28457"/>
          <a:stretch/>
        </p:blipFill>
        <p:spPr>
          <a:xfrm rot="708911">
            <a:off x="1850428" y="4352925"/>
            <a:ext cx="1857376" cy="809625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4"/>
          <p:cNvSpPr txBox="1"/>
          <p:nvPr/>
        </p:nvSpPr>
        <p:spPr>
          <a:xfrm>
            <a:off x="6724650" y="1762125"/>
            <a:ext cx="10763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5V input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4"/>
          <p:cNvSpPr txBox="1"/>
          <p:nvPr/>
        </p:nvSpPr>
        <p:spPr>
          <a:xfrm>
            <a:off x="2577604" y="1762125"/>
            <a:ext cx="151229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3.3V input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4"/>
          <p:cNvSpPr/>
          <p:nvPr/>
        </p:nvSpPr>
        <p:spPr>
          <a:xfrm>
            <a:off x="11068050" y="209028"/>
            <a:ext cx="914400" cy="60059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5"/>
          <p:cNvSpPr txBox="1">
            <a:spLocks noGrp="1"/>
          </p:cNvSpPr>
          <p:nvPr>
            <p:ph type="ftr" idx="11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Add a footer</a:t>
            </a:r>
            <a:endParaRPr/>
          </a:p>
        </p:txBody>
      </p:sp>
      <p:sp>
        <p:nvSpPr>
          <p:cNvPr id="252" name="Google Shape;252;p5"/>
          <p:cNvSpPr txBox="1">
            <a:spLocks noGrp="1"/>
          </p:cNvSpPr>
          <p:nvPr>
            <p:ph type="sldNum" idx="12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  <p:sp>
        <p:nvSpPr>
          <p:cNvPr id="253" name="Google Shape;253;p5"/>
          <p:cNvSpPr/>
          <p:nvPr/>
        </p:nvSpPr>
        <p:spPr>
          <a:xfrm>
            <a:off x="11068050" y="209028"/>
            <a:ext cx="914400" cy="60059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4" name="Google Shape;254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76612" y="664287"/>
            <a:ext cx="5662613" cy="5322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6"/>
          <p:cNvSpPr txBox="1">
            <a:spLocks noGrp="1"/>
          </p:cNvSpPr>
          <p:nvPr>
            <p:ph type="body" idx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  <p:sp>
        <p:nvSpPr>
          <p:cNvPr id="260" name="Google Shape;260;p6"/>
          <p:cNvSpPr txBox="1">
            <a:spLocks noGrp="1"/>
          </p:cNvSpPr>
          <p:nvPr>
            <p:ph type="title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</a:pPr>
            <a:r>
              <a:rPr lang="en-US"/>
              <a:t>2. Photoresistor </a:t>
            </a:r>
            <a:endParaRPr/>
          </a:p>
        </p:txBody>
      </p:sp>
      <p:pic>
        <p:nvPicPr>
          <p:cNvPr id="261" name="Google Shape;261;p6"/>
          <p:cNvPicPr preferRelativeResize="0"/>
          <p:nvPr/>
        </p:nvPicPr>
        <p:blipFill rotWithShape="1">
          <a:blip r:embed="rId3">
            <a:alphaModFix/>
          </a:blip>
          <a:srcRect l="7522" t="11875" r="10811" b="10833"/>
          <a:stretch/>
        </p:blipFill>
        <p:spPr>
          <a:xfrm>
            <a:off x="8504660" y="885194"/>
            <a:ext cx="2842789" cy="2690498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6"/>
          <p:cNvSpPr txBox="1"/>
          <p:nvPr/>
        </p:nvSpPr>
        <p:spPr>
          <a:xfrm>
            <a:off x="732494" y="3578971"/>
            <a:ext cx="3262747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Pros: 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✔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Low energy consumption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✔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Cheap and available in various shapes and size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✔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Bi-directional </a:t>
            </a:r>
            <a:endParaRPr/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6"/>
          <p:cNvSpPr txBox="1"/>
          <p:nvPr/>
        </p:nvSpPr>
        <p:spPr>
          <a:xfrm>
            <a:off x="4886211" y="3575692"/>
            <a:ext cx="384810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Cons: 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❖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 dependency on the light (Not reliably in nighttime) 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❖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Voltage divider are needed</a:t>
            </a:r>
            <a:endParaRPr/>
          </a:p>
        </p:txBody>
      </p:sp>
      <p:sp>
        <p:nvSpPr>
          <p:cNvPr id="264" name="Google Shape;264;p6"/>
          <p:cNvSpPr txBox="1"/>
          <p:nvPr/>
        </p:nvSpPr>
        <p:spPr>
          <a:xfrm>
            <a:off x="732494" y="2320735"/>
            <a:ext cx="3472200" cy="92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Voltage: 3.3V / 5V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Range: /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Analog read (0 - 1023)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6"/>
          <p:cNvSpPr/>
          <p:nvPr/>
        </p:nvSpPr>
        <p:spPr>
          <a:xfrm>
            <a:off x="11068050" y="209028"/>
            <a:ext cx="914400" cy="60059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7"/>
          <p:cNvSpPr txBox="1">
            <a:spLocks noGrp="1"/>
          </p:cNvSpPr>
          <p:nvPr>
            <p:ph type="ftr" idx="11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Add a footer</a:t>
            </a:r>
            <a:endParaRPr/>
          </a:p>
        </p:txBody>
      </p:sp>
      <p:sp>
        <p:nvSpPr>
          <p:cNvPr id="271" name="Google Shape;271;p7"/>
          <p:cNvSpPr txBox="1">
            <a:spLocks noGrp="1"/>
          </p:cNvSpPr>
          <p:nvPr>
            <p:ph type="sldNum" idx="12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  <p:pic>
        <p:nvPicPr>
          <p:cNvPr id="272" name="Google Shape;272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57500" y="300037"/>
            <a:ext cx="6667500" cy="6238875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7"/>
          <p:cNvSpPr txBox="1"/>
          <p:nvPr/>
        </p:nvSpPr>
        <p:spPr>
          <a:xfrm>
            <a:off x="7077075" y="1990725"/>
            <a:ext cx="10763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5V input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7"/>
          <p:cNvSpPr txBox="1"/>
          <p:nvPr/>
        </p:nvSpPr>
        <p:spPr>
          <a:xfrm>
            <a:off x="2930029" y="1990725"/>
            <a:ext cx="151229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3.3V input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7"/>
          <p:cNvSpPr/>
          <p:nvPr/>
        </p:nvSpPr>
        <p:spPr>
          <a:xfrm>
            <a:off x="11068050" y="209028"/>
            <a:ext cx="914400" cy="60059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8"/>
          <p:cNvSpPr txBox="1">
            <a:spLocks noGrp="1"/>
          </p:cNvSpPr>
          <p:nvPr>
            <p:ph type="ftr" idx="11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Add a footer</a:t>
            </a:r>
            <a:endParaRPr/>
          </a:p>
        </p:txBody>
      </p:sp>
      <p:sp>
        <p:nvSpPr>
          <p:cNvPr id="281" name="Google Shape;281;p8"/>
          <p:cNvSpPr txBox="1">
            <a:spLocks noGrp="1"/>
          </p:cNvSpPr>
          <p:nvPr>
            <p:ph type="sldNum" idx="12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  <p:sp>
        <p:nvSpPr>
          <p:cNvPr id="282" name="Google Shape;282;p8"/>
          <p:cNvSpPr/>
          <p:nvPr/>
        </p:nvSpPr>
        <p:spPr>
          <a:xfrm>
            <a:off x="11068050" y="209028"/>
            <a:ext cx="914400" cy="60059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3" name="Google Shape;283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95625" y="730070"/>
            <a:ext cx="5486400" cy="51754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9"/>
          <p:cNvSpPr txBox="1">
            <a:spLocks noGrp="1"/>
          </p:cNvSpPr>
          <p:nvPr>
            <p:ph type="body" idx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  <p:sp>
        <p:nvSpPr>
          <p:cNvPr id="289" name="Google Shape;289;p9"/>
          <p:cNvSpPr txBox="1">
            <a:spLocks noGrp="1"/>
          </p:cNvSpPr>
          <p:nvPr>
            <p:ph type="title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</a:pPr>
            <a:r>
              <a:rPr lang="en-US"/>
              <a:t>3. Ultrasonic Sensor  </a:t>
            </a:r>
            <a:endParaRPr/>
          </a:p>
        </p:txBody>
      </p:sp>
      <p:pic>
        <p:nvPicPr>
          <p:cNvPr id="290" name="Google Shape;290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31072" y="1376932"/>
            <a:ext cx="2429661" cy="2076450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9"/>
          <p:cNvSpPr txBox="1"/>
          <p:nvPr/>
        </p:nvSpPr>
        <p:spPr>
          <a:xfrm>
            <a:off x="732494" y="3655171"/>
            <a:ext cx="3262747" cy="2031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Pros: 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✔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 affected due to atmospheric dust, rain,etc.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✔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Higher sensing distance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✔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Greater accuracy at measuring thickness and distance to a parallel surface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9"/>
          <p:cNvSpPr txBox="1"/>
          <p:nvPr/>
        </p:nvSpPr>
        <p:spPr>
          <a:xfrm>
            <a:off x="732494" y="2303810"/>
            <a:ext cx="3472297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Voltage: 3.3V / 5V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Range: 2 – 450 cm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Analog read (0 - 1023)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9"/>
          <p:cNvSpPr txBox="1"/>
          <p:nvPr/>
        </p:nvSpPr>
        <p:spPr>
          <a:xfrm>
            <a:off x="4905260" y="3655171"/>
            <a:ext cx="4143489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Cons: 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❖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 working well in 2 cm – 10 cm range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❖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Difficulties in reading reflections from curved, thin and small objects</a:t>
            </a:r>
            <a:endParaRPr/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9"/>
          <p:cNvSpPr/>
          <p:nvPr/>
        </p:nvSpPr>
        <p:spPr>
          <a:xfrm>
            <a:off x="11068050" y="209028"/>
            <a:ext cx="914400" cy="60059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0"/>
          <p:cNvSpPr txBox="1">
            <a:spLocks noGrp="1"/>
          </p:cNvSpPr>
          <p:nvPr>
            <p:ph type="ftr" idx="11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Add a footer</a:t>
            </a:r>
            <a:endParaRPr/>
          </a:p>
        </p:txBody>
      </p:sp>
      <p:sp>
        <p:nvSpPr>
          <p:cNvPr id="300" name="Google Shape;300;p10"/>
          <p:cNvSpPr txBox="1">
            <a:spLocks noGrp="1"/>
          </p:cNvSpPr>
          <p:nvPr>
            <p:ph type="sldNum" idx="12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  <p:pic>
        <p:nvPicPr>
          <p:cNvPr id="301" name="Google Shape;301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71712" y="204787"/>
            <a:ext cx="7648575" cy="6448425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10"/>
          <p:cNvSpPr txBox="1"/>
          <p:nvPr/>
        </p:nvSpPr>
        <p:spPr>
          <a:xfrm>
            <a:off x="7058025" y="1800225"/>
            <a:ext cx="10763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5V input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10"/>
          <p:cNvSpPr txBox="1"/>
          <p:nvPr/>
        </p:nvSpPr>
        <p:spPr>
          <a:xfrm>
            <a:off x="2910979" y="1800225"/>
            <a:ext cx="151229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3.3V input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10"/>
          <p:cNvSpPr/>
          <p:nvPr/>
        </p:nvSpPr>
        <p:spPr>
          <a:xfrm>
            <a:off x="11068050" y="209028"/>
            <a:ext cx="914400" cy="60059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1"/>
          <p:cNvSpPr txBox="1">
            <a:spLocks noGrp="1"/>
          </p:cNvSpPr>
          <p:nvPr>
            <p:ph type="ftr" idx="11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Add a footer</a:t>
            </a:r>
            <a:endParaRPr/>
          </a:p>
        </p:txBody>
      </p:sp>
      <p:sp>
        <p:nvSpPr>
          <p:cNvPr id="310" name="Google Shape;310;p11"/>
          <p:cNvSpPr txBox="1">
            <a:spLocks noGrp="1"/>
          </p:cNvSpPr>
          <p:nvPr>
            <p:ph type="sldNum" idx="12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  <p:sp>
        <p:nvSpPr>
          <p:cNvPr id="311" name="Google Shape;311;p11"/>
          <p:cNvSpPr/>
          <p:nvPr/>
        </p:nvSpPr>
        <p:spPr>
          <a:xfrm>
            <a:off x="11068050" y="209028"/>
            <a:ext cx="914400" cy="60059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2" name="Google Shape;312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90899" y="209028"/>
            <a:ext cx="5267325" cy="63590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4">
      <a:dk1>
        <a:srgbClr val="3F3F3F"/>
      </a:dk1>
      <a:lt1>
        <a:srgbClr val="FFFFFF"/>
      </a:lt1>
      <a:dk2>
        <a:srgbClr val="F2F2F2"/>
      </a:dk2>
      <a:lt2>
        <a:srgbClr val="A5A5A5"/>
      </a:lt2>
      <a:accent1>
        <a:srgbClr val="00194C"/>
      </a:accent1>
      <a:accent2>
        <a:srgbClr val="EAB200"/>
      </a:accent2>
      <a:accent3>
        <a:srgbClr val="F2F2F2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247</Words>
  <Application>Microsoft Macintosh PowerPoint</Application>
  <PresentationFormat>Widescreen</PresentationFormat>
  <Paragraphs>57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Times New Roman</vt:lpstr>
      <vt:lpstr>Arial Black</vt:lpstr>
      <vt:lpstr>Noto Sans Symbols</vt:lpstr>
      <vt:lpstr>Calibri</vt:lpstr>
      <vt:lpstr>Office Theme</vt:lpstr>
      <vt:lpstr>Micro:bit Automatic Sanitizer Dispenser  </vt:lpstr>
      <vt:lpstr>PowerPoint Presentation</vt:lpstr>
      <vt:lpstr>1. IR Sensor </vt:lpstr>
      <vt:lpstr>PowerPoint Presentation</vt:lpstr>
      <vt:lpstr>PowerPoint Presentation</vt:lpstr>
      <vt:lpstr>2. Photoresistor </vt:lpstr>
      <vt:lpstr>PowerPoint Presentation</vt:lpstr>
      <vt:lpstr>PowerPoint Presentation</vt:lpstr>
      <vt:lpstr>3. Ultrasonic Sensor 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Micro:bit Automatic Sanitizer Dispenser  </dc:title>
  <cp:lastModifiedBy>The u-STEMist Scheme</cp:lastModifiedBy>
  <cp:revision>2</cp:revision>
  <dcterms:created xsi:type="dcterms:W3CDTF">2021-03-02T03:07:48Z</dcterms:created>
  <dcterms:modified xsi:type="dcterms:W3CDTF">2021-03-16T06:17:11Z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