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9753600" cx="13004800"/>
  <p:notesSz cx="6858000" cy="9144000"/>
  <p:embeddedFontLst>
    <p:embeddedFont>
      <p:font typeface="Helvetica Neue"/>
      <p:regular r:id="rId14"/>
      <p:bold r:id="rId15"/>
      <p:italic r:id="rId16"/>
      <p:boldItalic r:id="rId17"/>
    </p:embeddedFont>
    <p:embeddedFont>
      <p:font typeface="Gill Sans"/>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0" roundtripDataSignature="AMtx7miDOdAywcDLLDRhVkmundytFhPfm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HelveticaNeue-bold.fntdata"/><Relationship Id="rId14" Type="http://schemas.openxmlformats.org/officeDocument/2006/relationships/font" Target="fonts/HelveticaNeue-regular.fntdata"/><Relationship Id="rId17" Type="http://schemas.openxmlformats.org/officeDocument/2006/relationships/font" Target="fonts/HelveticaNeue-boldItalic.fntdata"/><Relationship Id="rId16" Type="http://schemas.openxmlformats.org/officeDocument/2006/relationships/font" Target="fonts/HelveticaNeue-italic.fntdata"/><Relationship Id="rId5" Type="http://schemas.openxmlformats.org/officeDocument/2006/relationships/slide" Target="slides/slide1.xml"/><Relationship Id="rId19" Type="http://schemas.openxmlformats.org/officeDocument/2006/relationships/font" Target="fonts/GillSans-bold.fntdata"/><Relationship Id="rId6" Type="http://schemas.openxmlformats.org/officeDocument/2006/relationships/slide" Target="slides/slide2.xml"/><Relationship Id="rId18" Type="http://schemas.openxmlformats.org/officeDocument/2006/relationships/font" Target="fonts/GillSans-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1pPr>
            <a:lvl2pPr indent="-228600" lvl="1" marL="914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2pPr>
            <a:lvl3pPr indent="-228600" lvl="2" marL="1371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3pPr>
            <a:lvl4pPr indent="-228600" lvl="3" marL="1828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4pPr>
            <a:lvl5pPr indent="-228600" lvl="4" marL="22860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5pPr>
            <a:lvl6pPr indent="-228600" lvl="5" marL="2743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6pPr>
            <a:lvl7pPr indent="-228600" lvl="6" marL="3200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7pPr>
            <a:lvl8pPr indent="-228600" lvl="7" marL="3657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8pPr>
            <a:lvl9pPr indent="-228600" lvl="8" marL="4114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 name="Google Shape;6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 name="Google Shape;7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7891b244a7_1_1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 name="Google Shape;82;g7891b244a7_1_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7891b244a7_1_3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g7891b244a7_1_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type="title">
  <p:cSld name="TITLE">
    <p:spTree>
      <p:nvGrpSpPr>
        <p:cNvPr id="11" name="Shape 11"/>
        <p:cNvGrpSpPr/>
        <p:nvPr/>
      </p:nvGrpSpPr>
      <p:grpSpPr>
        <a:xfrm>
          <a:off x="0" y="0"/>
          <a:ext cx="0" cy="0"/>
          <a:chOff x="0" y="0"/>
          <a:chExt cx="0" cy="0"/>
        </a:xfrm>
      </p:grpSpPr>
      <p:cxnSp>
        <p:nvCxnSpPr>
          <p:cNvPr id="12" name="Google Shape;12;p9"/>
          <p:cNvCxnSpPr/>
          <p:nvPr/>
        </p:nvCxnSpPr>
        <p:spPr>
          <a:xfrm>
            <a:off x="508000" y="5181600"/>
            <a:ext cx="11988800" cy="0"/>
          </a:xfrm>
          <a:prstGeom prst="straightConnector1">
            <a:avLst/>
          </a:prstGeom>
          <a:noFill/>
          <a:ln cap="flat" cmpd="sng" w="12700">
            <a:solidFill>
              <a:srgbClr val="444444">
                <a:alpha val="29803"/>
              </a:srgbClr>
            </a:solidFill>
            <a:prstDash val="solid"/>
            <a:miter lim="400000"/>
            <a:headEnd len="sm" w="sm" type="none"/>
            <a:tailEnd len="sm" w="sm" type="none"/>
          </a:ln>
        </p:spPr>
      </p:cxnSp>
      <p:sp>
        <p:nvSpPr>
          <p:cNvPr id="13" name="Google Shape;13;p9"/>
          <p:cNvSpPr txBox="1"/>
          <p:nvPr>
            <p:ph type="title"/>
          </p:nvPr>
        </p:nvSpPr>
        <p:spPr>
          <a:xfrm>
            <a:off x="508000" y="3009900"/>
            <a:ext cx="11988800" cy="2032000"/>
          </a:xfrm>
          <a:prstGeom prst="rect">
            <a:avLst/>
          </a:prstGeom>
          <a:noFill/>
          <a:ln>
            <a:noFill/>
          </a:ln>
        </p:spPr>
        <p:txBody>
          <a:bodyPr anchorCtr="0" anchor="b" bIns="50800" lIns="50800" spcFirstLastPara="1" rIns="50800" wrap="square" tIns="50800">
            <a:normAutofit/>
          </a:bodyPr>
          <a:lstStyle>
            <a:lvl1pPr lvl="0" algn="l">
              <a:lnSpc>
                <a:spcPct val="90000"/>
              </a:lnSpc>
              <a:spcBef>
                <a:spcPts val="0"/>
              </a:spcBef>
              <a:spcAft>
                <a:spcPts val="0"/>
              </a:spcAft>
              <a:buClr>
                <a:srgbClr val="606060"/>
              </a:buClr>
              <a:buSzPts val="1800"/>
              <a:buNone/>
              <a:defRPr/>
            </a:lvl1pPr>
            <a:lvl2pPr lvl="1" algn="l">
              <a:lnSpc>
                <a:spcPct val="90000"/>
              </a:lnSpc>
              <a:spcBef>
                <a:spcPts val="0"/>
              </a:spcBef>
              <a:spcAft>
                <a:spcPts val="0"/>
              </a:spcAft>
              <a:buClr>
                <a:srgbClr val="606060"/>
              </a:buClr>
              <a:buSzPts val="1800"/>
              <a:buNone/>
              <a:defRPr/>
            </a:lvl2pPr>
            <a:lvl3pPr lvl="2" algn="l">
              <a:lnSpc>
                <a:spcPct val="90000"/>
              </a:lnSpc>
              <a:spcBef>
                <a:spcPts val="0"/>
              </a:spcBef>
              <a:spcAft>
                <a:spcPts val="0"/>
              </a:spcAft>
              <a:buClr>
                <a:srgbClr val="606060"/>
              </a:buClr>
              <a:buSzPts val="1800"/>
              <a:buNone/>
              <a:defRPr/>
            </a:lvl3pPr>
            <a:lvl4pPr lvl="3" algn="l">
              <a:lnSpc>
                <a:spcPct val="90000"/>
              </a:lnSpc>
              <a:spcBef>
                <a:spcPts val="0"/>
              </a:spcBef>
              <a:spcAft>
                <a:spcPts val="0"/>
              </a:spcAft>
              <a:buClr>
                <a:srgbClr val="606060"/>
              </a:buClr>
              <a:buSzPts val="1800"/>
              <a:buNone/>
              <a:defRPr/>
            </a:lvl4pPr>
            <a:lvl5pPr lvl="4" algn="l">
              <a:lnSpc>
                <a:spcPct val="90000"/>
              </a:lnSpc>
              <a:spcBef>
                <a:spcPts val="0"/>
              </a:spcBef>
              <a:spcAft>
                <a:spcPts val="0"/>
              </a:spcAft>
              <a:buClr>
                <a:srgbClr val="606060"/>
              </a:buClr>
              <a:buSzPts val="1800"/>
              <a:buNone/>
              <a:defRPr/>
            </a:lvl5pPr>
            <a:lvl6pPr lvl="5" algn="l">
              <a:lnSpc>
                <a:spcPct val="90000"/>
              </a:lnSpc>
              <a:spcBef>
                <a:spcPts val="0"/>
              </a:spcBef>
              <a:spcAft>
                <a:spcPts val="0"/>
              </a:spcAft>
              <a:buClr>
                <a:srgbClr val="606060"/>
              </a:buClr>
              <a:buSzPts val="1800"/>
              <a:buNone/>
              <a:defRPr/>
            </a:lvl6pPr>
            <a:lvl7pPr lvl="6" algn="l">
              <a:lnSpc>
                <a:spcPct val="90000"/>
              </a:lnSpc>
              <a:spcBef>
                <a:spcPts val="0"/>
              </a:spcBef>
              <a:spcAft>
                <a:spcPts val="0"/>
              </a:spcAft>
              <a:buClr>
                <a:srgbClr val="606060"/>
              </a:buClr>
              <a:buSzPts val="1800"/>
              <a:buNone/>
              <a:defRPr/>
            </a:lvl7pPr>
            <a:lvl8pPr lvl="7" algn="l">
              <a:lnSpc>
                <a:spcPct val="90000"/>
              </a:lnSpc>
              <a:spcBef>
                <a:spcPts val="0"/>
              </a:spcBef>
              <a:spcAft>
                <a:spcPts val="0"/>
              </a:spcAft>
              <a:buClr>
                <a:srgbClr val="606060"/>
              </a:buClr>
              <a:buSzPts val="1800"/>
              <a:buNone/>
              <a:defRPr/>
            </a:lvl8pPr>
            <a:lvl9pPr lvl="8" algn="l">
              <a:lnSpc>
                <a:spcPct val="90000"/>
              </a:lnSpc>
              <a:spcBef>
                <a:spcPts val="0"/>
              </a:spcBef>
              <a:spcAft>
                <a:spcPts val="0"/>
              </a:spcAft>
              <a:buClr>
                <a:srgbClr val="606060"/>
              </a:buClr>
              <a:buSzPts val="1800"/>
              <a:buNone/>
              <a:defRPr/>
            </a:lvl9pPr>
          </a:lstStyle>
          <a:p/>
        </p:txBody>
      </p:sp>
      <p:sp>
        <p:nvSpPr>
          <p:cNvPr id="14" name="Google Shape;14;p9"/>
          <p:cNvSpPr txBox="1"/>
          <p:nvPr>
            <p:ph idx="1" type="body"/>
          </p:nvPr>
        </p:nvSpPr>
        <p:spPr>
          <a:xfrm>
            <a:off x="508000" y="5562600"/>
            <a:ext cx="11988800" cy="825500"/>
          </a:xfrm>
          <a:prstGeom prst="rect">
            <a:avLst/>
          </a:prstGeom>
          <a:noFill/>
          <a:ln>
            <a:noFill/>
          </a:ln>
        </p:spPr>
        <p:txBody>
          <a:bodyPr anchorCtr="0" anchor="t" bIns="50800" lIns="50800" spcFirstLastPara="1" rIns="50800" wrap="square" tIns="50800">
            <a:normAutofit/>
          </a:bodyPr>
          <a:lstStyle>
            <a:lvl1pPr indent="-228600" lvl="0" marL="457200" algn="l">
              <a:lnSpc>
                <a:spcPct val="120000"/>
              </a:lnSpc>
              <a:spcBef>
                <a:spcPts val="0"/>
              </a:spcBef>
              <a:spcAft>
                <a:spcPts val="0"/>
              </a:spcAft>
              <a:buClr>
                <a:srgbClr val="606060"/>
              </a:buClr>
              <a:buSzPts val="2400"/>
              <a:buFont typeface="Gill Sans"/>
              <a:buNone/>
              <a:defRPr sz="2400"/>
            </a:lvl1pPr>
            <a:lvl2pPr indent="-228600" lvl="1" marL="914400" algn="l">
              <a:lnSpc>
                <a:spcPct val="120000"/>
              </a:lnSpc>
              <a:spcBef>
                <a:spcPts val="0"/>
              </a:spcBef>
              <a:spcAft>
                <a:spcPts val="0"/>
              </a:spcAft>
              <a:buClr>
                <a:srgbClr val="606060"/>
              </a:buClr>
              <a:buSzPts val="2400"/>
              <a:buFont typeface="Gill Sans"/>
              <a:buNone/>
              <a:defRPr sz="2400"/>
            </a:lvl2pPr>
            <a:lvl3pPr indent="-228600" lvl="2" marL="1371600" algn="l">
              <a:lnSpc>
                <a:spcPct val="120000"/>
              </a:lnSpc>
              <a:spcBef>
                <a:spcPts val="0"/>
              </a:spcBef>
              <a:spcAft>
                <a:spcPts val="0"/>
              </a:spcAft>
              <a:buClr>
                <a:srgbClr val="606060"/>
              </a:buClr>
              <a:buSzPts val="2400"/>
              <a:buFont typeface="Gill Sans"/>
              <a:buNone/>
              <a:defRPr sz="2400"/>
            </a:lvl3pPr>
            <a:lvl4pPr indent="-228600" lvl="3" marL="1828800" algn="l">
              <a:lnSpc>
                <a:spcPct val="120000"/>
              </a:lnSpc>
              <a:spcBef>
                <a:spcPts val="0"/>
              </a:spcBef>
              <a:spcAft>
                <a:spcPts val="0"/>
              </a:spcAft>
              <a:buClr>
                <a:srgbClr val="606060"/>
              </a:buClr>
              <a:buSzPts val="2400"/>
              <a:buFont typeface="Gill Sans"/>
              <a:buNone/>
              <a:defRPr sz="2400"/>
            </a:lvl4pPr>
            <a:lvl5pPr indent="-228600" lvl="4" marL="2286000" algn="l">
              <a:lnSpc>
                <a:spcPct val="120000"/>
              </a:lnSpc>
              <a:spcBef>
                <a:spcPts val="0"/>
              </a:spcBef>
              <a:spcAft>
                <a:spcPts val="0"/>
              </a:spcAft>
              <a:buClr>
                <a:srgbClr val="606060"/>
              </a:buClr>
              <a:buSzPts val="2400"/>
              <a:buFont typeface="Gill Sans"/>
              <a:buNone/>
              <a:defRPr sz="2400"/>
            </a:lvl5pPr>
            <a:lvl6pPr indent="-262889" lvl="5" marL="2743200" algn="l">
              <a:lnSpc>
                <a:spcPct val="100000"/>
              </a:lnSpc>
              <a:spcBef>
                <a:spcPts val="4200"/>
              </a:spcBef>
              <a:spcAft>
                <a:spcPts val="0"/>
              </a:spcAft>
              <a:buClr>
                <a:srgbClr val="606060"/>
              </a:buClr>
              <a:buSzPts val="540"/>
              <a:buChar char="•"/>
              <a:defRPr/>
            </a:lvl6pPr>
            <a:lvl7pPr indent="-262889" lvl="6" marL="3200400" algn="l">
              <a:lnSpc>
                <a:spcPct val="100000"/>
              </a:lnSpc>
              <a:spcBef>
                <a:spcPts val="4200"/>
              </a:spcBef>
              <a:spcAft>
                <a:spcPts val="0"/>
              </a:spcAft>
              <a:buClr>
                <a:srgbClr val="606060"/>
              </a:buClr>
              <a:buSzPts val="540"/>
              <a:buChar char="•"/>
              <a:defRPr/>
            </a:lvl7pPr>
            <a:lvl8pPr indent="-262890" lvl="7" marL="3657600" algn="l">
              <a:lnSpc>
                <a:spcPct val="100000"/>
              </a:lnSpc>
              <a:spcBef>
                <a:spcPts val="4200"/>
              </a:spcBef>
              <a:spcAft>
                <a:spcPts val="0"/>
              </a:spcAft>
              <a:buClr>
                <a:srgbClr val="606060"/>
              </a:buClr>
              <a:buSzPts val="540"/>
              <a:buChar char="•"/>
              <a:defRPr/>
            </a:lvl8pPr>
            <a:lvl9pPr indent="-262890" lvl="8" marL="4114800" algn="l">
              <a:lnSpc>
                <a:spcPct val="100000"/>
              </a:lnSpc>
              <a:spcBef>
                <a:spcPts val="4200"/>
              </a:spcBef>
              <a:spcAft>
                <a:spcPts val="0"/>
              </a:spcAft>
              <a:buClr>
                <a:srgbClr val="606060"/>
              </a:buClr>
              <a:buSzPts val="540"/>
              <a:buChar char="•"/>
              <a:defRPr/>
            </a:lvl9pPr>
          </a:lstStyle>
          <a:p/>
        </p:txBody>
      </p:sp>
      <p:sp>
        <p:nvSpPr>
          <p:cNvPr id="15" name="Google Shape;15;p9"/>
          <p:cNvSpPr txBox="1"/>
          <p:nvPr>
            <p:ph idx="12" type="sldNum"/>
          </p:nvPr>
        </p:nvSpPr>
        <p:spPr>
          <a:xfrm>
            <a:off x="12154001" y="8763000"/>
            <a:ext cx="342901" cy="368300"/>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606060"/>
              </a:buClr>
              <a:buSzPts val="1800"/>
              <a:buFont typeface="Gill Sans"/>
              <a:buNone/>
              <a:defRPr sz="1800"/>
            </a:lvl1pPr>
            <a:lvl2pPr indent="0" lvl="1" marL="0" algn="ctr">
              <a:lnSpc>
                <a:spcPct val="100000"/>
              </a:lnSpc>
              <a:spcBef>
                <a:spcPts val="0"/>
              </a:spcBef>
              <a:spcAft>
                <a:spcPts val="0"/>
              </a:spcAft>
              <a:buClr>
                <a:srgbClr val="606060"/>
              </a:buClr>
              <a:buSzPts val="1800"/>
              <a:buFont typeface="Gill Sans"/>
              <a:buNone/>
              <a:defRPr sz="1800"/>
            </a:lvl2pPr>
            <a:lvl3pPr indent="0" lvl="2" marL="0" algn="ctr">
              <a:lnSpc>
                <a:spcPct val="100000"/>
              </a:lnSpc>
              <a:spcBef>
                <a:spcPts val="0"/>
              </a:spcBef>
              <a:spcAft>
                <a:spcPts val="0"/>
              </a:spcAft>
              <a:buClr>
                <a:srgbClr val="606060"/>
              </a:buClr>
              <a:buSzPts val="1800"/>
              <a:buFont typeface="Gill Sans"/>
              <a:buNone/>
              <a:defRPr sz="1800"/>
            </a:lvl3pPr>
            <a:lvl4pPr indent="0" lvl="3" marL="0" algn="ctr">
              <a:lnSpc>
                <a:spcPct val="100000"/>
              </a:lnSpc>
              <a:spcBef>
                <a:spcPts val="0"/>
              </a:spcBef>
              <a:spcAft>
                <a:spcPts val="0"/>
              </a:spcAft>
              <a:buClr>
                <a:srgbClr val="606060"/>
              </a:buClr>
              <a:buSzPts val="1800"/>
              <a:buFont typeface="Gill Sans"/>
              <a:buNone/>
              <a:defRPr sz="1800"/>
            </a:lvl4pPr>
            <a:lvl5pPr indent="0" lvl="4" marL="0" algn="ctr">
              <a:lnSpc>
                <a:spcPct val="100000"/>
              </a:lnSpc>
              <a:spcBef>
                <a:spcPts val="0"/>
              </a:spcBef>
              <a:spcAft>
                <a:spcPts val="0"/>
              </a:spcAft>
              <a:buClr>
                <a:srgbClr val="606060"/>
              </a:buClr>
              <a:buSzPts val="1800"/>
              <a:buFont typeface="Gill Sans"/>
              <a:buNone/>
              <a:defRPr sz="1800"/>
            </a:lvl5pPr>
            <a:lvl6pPr indent="0" lvl="5" marL="0" algn="ctr">
              <a:lnSpc>
                <a:spcPct val="100000"/>
              </a:lnSpc>
              <a:spcBef>
                <a:spcPts val="0"/>
              </a:spcBef>
              <a:spcAft>
                <a:spcPts val="0"/>
              </a:spcAft>
              <a:buClr>
                <a:srgbClr val="606060"/>
              </a:buClr>
              <a:buSzPts val="1800"/>
              <a:buFont typeface="Gill Sans"/>
              <a:buNone/>
              <a:defRPr sz="1800"/>
            </a:lvl6pPr>
            <a:lvl7pPr indent="0" lvl="6" marL="0" algn="ctr">
              <a:lnSpc>
                <a:spcPct val="100000"/>
              </a:lnSpc>
              <a:spcBef>
                <a:spcPts val="0"/>
              </a:spcBef>
              <a:spcAft>
                <a:spcPts val="0"/>
              </a:spcAft>
              <a:buClr>
                <a:srgbClr val="606060"/>
              </a:buClr>
              <a:buSzPts val="1800"/>
              <a:buFont typeface="Gill Sans"/>
              <a:buNone/>
              <a:defRPr sz="1800"/>
            </a:lvl7pPr>
            <a:lvl8pPr indent="0" lvl="7" marL="0" algn="ctr">
              <a:lnSpc>
                <a:spcPct val="100000"/>
              </a:lnSpc>
              <a:spcBef>
                <a:spcPts val="0"/>
              </a:spcBef>
              <a:spcAft>
                <a:spcPts val="0"/>
              </a:spcAft>
              <a:buClr>
                <a:srgbClr val="606060"/>
              </a:buClr>
              <a:buSzPts val="1800"/>
              <a:buFont typeface="Gill Sans"/>
              <a:buNone/>
              <a:defRPr sz="1800"/>
            </a:lvl8pPr>
            <a:lvl9pPr indent="0" lvl="8" marL="0" algn="ctr">
              <a:lnSpc>
                <a:spcPct val="100000"/>
              </a:lnSpc>
              <a:spcBef>
                <a:spcPts val="0"/>
              </a:spcBef>
              <a:spcAft>
                <a:spcPts val="0"/>
              </a:spcAft>
              <a:buClr>
                <a:srgbClr val="606060"/>
              </a:buClr>
              <a:buSzPts val="1800"/>
              <a:buFont typeface="Gill Sans"/>
              <a:buNone/>
              <a:defRPr sz="1800"/>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tx">
  <p:cSld name="TITLE_AND_BODY">
    <p:spTree>
      <p:nvGrpSpPr>
        <p:cNvPr id="16" name="Shape 16"/>
        <p:cNvGrpSpPr/>
        <p:nvPr/>
      </p:nvGrpSpPr>
      <p:grpSpPr>
        <a:xfrm>
          <a:off x="0" y="0"/>
          <a:ext cx="0" cy="0"/>
          <a:chOff x="0" y="0"/>
          <a:chExt cx="0" cy="0"/>
        </a:xfrm>
      </p:grpSpPr>
      <p:sp>
        <p:nvSpPr>
          <p:cNvPr id="17" name="Google Shape;17;p10"/>
          <p:cNvSpPr txBox="1"/>
          <p:nvPr>
            <p:ph idx="12" type="sldNum"/>
          </p:nvPr>
        </p:nvSpPr>
        <p:spPr>
          <a:xfrm>
            <a:off x="12166701" y="8763000"/>
            <a:ext cx="342901" cy="368300"/>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606060"/>
              </a:buClr>
              <a:buSzPts val="1800"/>
              <a:buFont typeface="Gill Sans"/>
              <a:buNone/>
              <a:defRPr sz="1800"/>
            </a:lvl1pPr>
            <a:lvl2pPr indent="0" lvl="1" marL="0" algn="ctr">
              <a:lnSpc>
                <a:spcPct val="100000"/>
              </a:lnSpc>
              <a:spcBef>
                <a:spcPts val="0"/>
              </a:spcBef>
              <a:spcAft>
                <a:spcPts val="0"/>
              </a:spcAft>
              <a:buClr>
                <a:srgbClr val="606060"/>
              </a:buClr>
              <a:buSzPts val="1800"/>
              <a:buFont typeface="Gill Sans"/>
              <a:buNone/>
              <a:defRPr sz="1800"/>
            </a:lvl2pPr>
            <a:lvl3pPr indent="0" lvl="2" marL="0" algn="ctr">
              <a:lnSpc>
                <a:spcPct val="100000"/>
              </a:lnSpc>
              <a:spcBef>
                <a:spcPts val="0"/>
              </a:spcBef>
              <a:spcAft>
                <a:spcPts val="0"/>
              </a:spcAft>
              <a:buClr>
                <a:srgbClr val="606060"/>
              </a:buClr>
              <a:buSzPts val="1800"/>
              <a:buFont typeface="Gill Sans"/>
              <a:buNone/>
              <a:defRPr sz="1800"/>
            </a:lvl3pPr>
            <a:lvl4pPr indent="0" lvl="3" marL="0" algn="ctr">
              <a:lnSpc>
                <a:spcPct val="100000"/>
              </a:lnSpc>
              <a:spcBef>
                <a:spcPts val="0"/>
              </a:spcBef>
              <a:spcAft>
                <a:spcPts val="0"/>
              </a:spcAft>
              <a:buClr>
                <a:srgbClr val="606060"/>
              </a:buClr>
              <a:buSzPts val="1800"/>
              <a:buFont typeface="Gill Sans"/>
              <a:buNone/>
              <a:defRPr sz="1800"/>
            </a:lvl4pPr>
            <a:lvl5pPr indent="0" lvl="4" marL="0" algn="ctr">
              <a:lnSpc>
                <a:spcPct val="100000"/>
              </a:lnSpc>
              <a:spcBef>
                <a:spcPts val="0"/>
              </a:spcBef>
              <a:spcAft>
                <a:spcPts val="0"/>
              </a:spcAft>
              <a:buClr>
                <a:srgbClr val="606060"/>
              </a:buClr>
              <a:buSzPts val="1800"/>
              <a:buFont typeface="Gill Sans"/>
              <a:buNone/>
              <a:defRPr sz="1800"/>
            </a:lvl5pPr>
            <a:lvl6pPr indent="0" lvl="5" marL="0" algn="ctr">
              <a:lnSpc>
                <a:spcPct val="100000"/>
              </a:lnSpc>
              <a:spcBef>
                <a:spcPts val="0"/>
              </a:spcBef>
              <a:spcAft>
                <a:spcPts val="0"/>
              </a:spcAft>
              <a:buClr>
                <a:srgbClr val="606060"/>
              </a:buClr>
              <a:buSzPts val="1800"/>
              <a:buFont typeface="Gill Sans"/>
              <a:buNone/>
              <a:defRPr sz="1800"/>
            </a:lvl6pPr>
            <a:lvl7pPr indent="0" lvl="6" marL="0" algn="ctr">
              <a:lnSpc>
                <a:spcPct val="100000"/>
              </a:lnSpc>
              <a:spcBef>
                <a:spcPts val="0"/>
              </a:spcBef>
              <a:spcAft>
                <a:spcPts val="0"/>
              </a:spcAft>
              <a:buClr>
                <a:srgbClr val="606060"/>
              </a:buClr>
              <a:buSzPts val="1800"/>
              <a:buFont typeface="Gill Sans"/>
              <a:buNone/>
              <a:defRPr sz="1800"/>
            </a:lvl7pPr>
            <a:lvl8pPr indent="0" lvl="7" marL="0" algn="ctr">
              <a:lnSpc>
                <a:spcPct val="100000"/>
              </a:lnSpc>
              <a:spcBef>
                <a:spcPts val="0"/>
              </a:spcBef>
              <a:spcAft>
                <a:spcPts val="0"/>
              </a:spcAft>
              <a:buClr>
                <a:srgbClr val="606060"/>
              </a:buClr>
              <a:buSzPts val="1800"/>
              <a:buFont typeface="Gill Sans"/>
              <a:buNone/>
              <a:defRPr sz="1800"/>
            </a:lvl8pPr>
            <a:lvl9pPr indent="0" lvl="8" marL="0" algn="ctr">
              <a:lnSpc>
                <a:spcPct val="100000"/>
              </a:lnSpc>
              <a:spcBef>
                <a:spcPts val="0"/>
              </a:spcBef>
              <a:spcAft>
                <a:spcPts val="0"/>
              </a:spcAft>
              <a:buClr>
                <a:srgbClr val="606060"/>
              </a:buClr>
              <a:buSzPts val="1800"/>
              <a:buFont typeface="Gill Sans"/>
              <a:buNone/>
              <a:defRPr sz="1800"/>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showMasterSp="0">
  <p:cSld name="Title - Top">
    <p:spTree>
      <p:nvGrpSpPr>
        <p:cNvPr id="18" name="Shape 18"/>
        <p:cNvGrpSpPr/>
        <p:nvPr/>
      </p:nvGrpSpPr>
      <p:grpSpPr>
        <a:xfrm>
          <a:off x="0" y="0"/>
          <a:ext cx="0" cy="0"/>
          <a:chOff x="0" y="0"/>
          <a:chExt cx="0" cy="0"/>
        </a:xfrm>
      </p:grpSpPr>
      <p:cxnSp>
        <p:nvCxnSpPr>
          <p:cNvPr id="19" name="Google Shape;19;p11"/>
          <p:cNvCxnSpPr/>
          <p:nvPr/>
        </p:nvCxnSpPr>
        <p:spPr>
          <a:xfrm>
            <a:off x="508000" y="2578100"/>
            <a:ext cx="11997292" cy="0"/>
          </a:xfrm>
          <a:prstGeom prst="straightConnector1">
            <a:avLst/>
          </a:prstGeom>
          <a:noFill/>
          <a:ln cap="flat" cmpd="sng" w="12700">
            <a:solidFill>
              <a:srgbClr val="444444">
                <a:alpha val="29803"/>
              </a:srgbClr>
            </a:solidFill>
            <a:prstDash val="solid"/>
            <a:miter lim="400000"/>
            <a:headEnd len="sm" w="sm" type="none"/>
            <a:tailEnd len="sm" w="sm" type="none"/>
          </a:ln>
        </p:spPr>
      </p:cxnSp>
      <p:cxnSp>
        <p:nvCxnSpPr>
          <p:cNvPr id="20" name="Google Shape;20;p11"/>
          <p:cNvCxnSpPr/>
          <p:nvPr/>
        </p:nvCxnSpPr>
        <p:spPr>
          <a:xfrm flipH="1" rot="10800000">
            <a:off x="508000" y="9245597"/>
            <a:ext cx="11988800" cy="3"/>
          </a:xfrm>
          <a:prstGeom prst="straightConnector1">
            <a:avLst/>
          </a:prstGeom>
          <a:noFill/>
          <a:ln cap="flat" cmpd="sng" w="76200">
            <a:solidFill>
              <a:srgbClr val="444444">
                <a:alpha val="29803"/>
              </a:srgbClr>
            </a:solidFill>
            <a:prstDash val="solid"/>
            <a:miter lim="400000"/>
            <a:headEnd len="sm" w="sm" type="none"/>
            <a:tailEnd len="sm" w="sm" type="none"/>
          </a:ln>
        </p:spPr>
      </p:cxnSp>
      <p:cxnSp>
        <p:nvCxnSpPr>
          <p:cNvPr id="21" name="Google Shape;21;p11"/>
          <p:cNvCxnSpPr/>
          <p:nvPr/>
        </p:nvCxnSpPr>
        <p:spPr>
          <a:xfrm flipH="1" rot="10800000">
            <a:off x="508000" y="508000"/>
            <a:ext cx="11988800" cy="1"/>
          </a:xfrm>
          <a:prstGeom prst="straightConnector1">
            <a:avLst/>
          </a:prstGeom>
          <a:noFill/>
          <a:ln cap="flat" cmpd="sng" w="12700">
            <a:solidFill>
              <a:srgbClr val="444444">
                <a:alpha val="29803"/>
              </a:srgbClr>
            </a:solidFill>
            <a:prstDash val="solid"/>
            <a:miter lim="400000"/>
            <a:headEnd len="sm" w="sm" type="none"/>
            <a:tailEnd len="sm" w="sm" type="none"/>
          </a:ln>
        </p:spPr>
      </p:cxnSp>
      <p:sp>
        <p:nvSpPr>
          <p:cNvPr id="22" name="Google Shape;22;p11"/>
          <p:cNvSpPr txBox="1"/>
          <p:nvPr>
            <p:ph type="title"/>
          </p:nvPr>
        </p:nvSpPr>
        <p:spPr>
          <a:xfrm>
            <a:off x="508000" y="596900"/>
            <a:ext cx="11988800" cy="1905000"/>
          </a:xfrm>
          <a:prstGeom prst="rect">
            <a:avLst/>
          </a:prstGeom>
          <a:noFill/>
          <a:ln>
            <a:noFill/>
          </a:ln>
        </p:spPr>
        <p:txBody>
          <a:bodyPr anchorCtr="0" anchor="ctr" bIns="50800" lIns="50800" spcFirstLastPara="1" rIns="50800" wrap="square" tIns="50800">
            <a:normAutofit/>
          </a:bodyPr>
          <a:lstStyle>
            <a:lvl1pPr lvl="0" algn="l">
              <a:lnSpc>
                <a:spcPct val="90000"/>
              </a:lnSpc>
              <a:spcBef>
                <a:spcPts val="0"/>
              </a:spcBef>
              <a:spcAft>
                <a:spcPts val="0"/>
              </a:spcAft>
              <a:buClr>
                <a:srgbClr val="606060"/>
              </a:buClr>
              <a:buSzPts val="1800"/>
              <a:buNone/>
              <a:defRPr/>
            </a:lvl1pPr>
            <a:lvl2pPr lvl="1" algn="l">
              <a:lnSpc>
                <a:spcPct val="90000"/>
              </a:lnSpc>
              <a:spcBef>
                <a:spcPts val="0"/>
              </a:spcBef>
              <a:spcAft>
                <a:spcPts val="0"/>
              </a:spcAft>
              <a:buClr>
                <a:srgbClr val="606060"/>
              </a:buClr>
              <a:buSzPts val="1800"/>
              <a:buNone/>
              <a:defRPr/>
            </a:lvl2pPr>
            <a:lvl3pPr lvl="2" algn="l">
              <a:lnSpc>
                <a:spcPct val="90000"/>
              </a:lnSpc>
              <a:spcBef>
                <a:spcPts val="0"/>
              </a:spcBef>
              <a:spcAft>
                <a:spcPts val="0"/>
              </a:spcAft>
              <a:buClr>
                <a:srgbClr val="606060"/>
              </a:buClr>
              <a:buSzPts val="1800"/>
              <a:buNone/>
              <a:defRPr/>
            </a:lvl3pPr>
            <a:lvl4pPr lvl="3" algn="l">
              <a:lnSpc>
                <a:spcPct val="90000"/>
              </a:lnSpc>
              <a:spcBef>
                <a:spcPts val="0"/>
              </a:spcBef>
              <a:spcAft>
                <a:spcPts val="0"/>
              </a:spcAft>
              <a:buClr>
                <a:srgbClr val="606060"/>
              </a:buClr>
              <a:buSzPts val="1800"/>
              <a:buNone/>
              <a:defRPr/>
            </a:lvl4pPr>
            <a:lvl5pPr lvl="4" algn="l">
              <a:lnSpc>
                <a:spcPct val="90000"/>
              </a:lnSpc>
              <a:spcBef>
                <a:spcPts val="0"/>
              </a:spcBef>
              <a:spcAft>
                <a:spcPts val="0"/>
              </a:spcAft>
              <a:buClr>
                <a:srgbClr val="606060"/>
              </a:buClr>
              <a:buSzPts val="1800"/>
              <a:buNone/>
              <a:defRPr/>
            </a:lvl5pPr>
            <a:lvl6pPr lvl="5" algn="l">
              <a:lnSpc>
                <a:spcPct val="90000"/>
              </a:lnSpc>
              <a:spcBef>
                <a:spcPts val="0"/>
              </a:spcBef>
              <a:spcAft>
                <a:spcPts val="0"/>
              </a:spcAft>
              <a:buClr>
                <a:srgbClr val="606060"/>
              </a:buClr>
              <a:buSzPts val="1800"/>
              <a:buNone/>
              <a:defRPr/>
            </a:lvl6pPr>
            <a:lvl7pPr lvl="6" algn="l">
              <a:lnSpc>
                <a:spcPct val="90000"/>
              </a:lnSpc>
              <a:spcBef>
                <a:spcPts val="0"/>
              </a:spcBef>
              <a:spcAft>
                <a:spcPts val="0"/>
              </a:spcAft>
              <a:buClr>
                <a:srgbClr val="606060"/>
              </a:buClr>
              <a:buSzPts val="1800"/>
              <a:buNone/>
              <a:defRPr/>
            </a:lvl7pPr>
            <a:lvl8pPr lvl="7" algn="l">
              <a:lnSpc>
                <a:spcPct val="90000"/>
              </a:lnSpc>
              <a:spcBef>
                <a:spcPts val="0"/>
              </a:spcBef>
              <a:spcAft>
                <a:spcPts val="0"/>
              </a:spcAft>
              <a:buClr>
                <a:srgbClr val="606060"/>
              </a:buClr>
              <a:buSzPts val="1800"/>
              <a:buNone/>
              <a:defRPr/>
            </a:lvl8pPr>
            <a:lvl9pPr lvl="8" algn="l">
              <a:lnSpc>
                <a:spcPct val="90000"/>
              </a:lnSpc>
              <a:spcBef>
                <a:spcPts val="0"/>
              </a:spcBef>
              <a:spcAft>
                <a:spcPts val="0"/>
              </a:spcAft>
              <a:buClr>
                <a:srgbClr val="606060"/>
              </a:buClr>
              <a:buSzPts val="1800"/>
              <a:buNone/>
              <a:defRPr/>
            </a:lvl9pPr>
          </a:lstStyle>
          <a:p/>
        </p:txBody>
      </p:sp>
      <p:sp>
        <p:nvSpPr>
          <p:cNvPr id="23" name="Google Shape;23;p11"/>
          <p:cNvSpPr txBox="1"/>
          <p:nvPr>
            <p:ph idx="12" type="sldNum"/>
          </p:nvPr>
        </p:nvSpPr>
        <p:spPr>
          <a:xfrm>
            <a:off x="12166701" y="8763000"/>
            <a:ext cx="342901" cy="368300"/>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606060"/>
              </a:buClr>
              <a:buSzPts val="1800"/>
              <a:buFont typeface="Gill Sans"/>
              <a:buNone/>
              <a:defRPr sz="1800"/>
            </a:lvl1pPr>
            <a:lvl2pPr indent="0" lvl="1" marL="0" algn="ctr">
              <a:lnSpc>
                <a:spcPct val="100000"/>
              </a:lnSpc>
              <a:spcBef>
                <a:spcPts val="0"/>
              </a:spcBef>
              <a:spcAft>
                <a:spcPts val="0"/>
              </a:spcAft>
              <a:buClr>
                <a:srgbClr val="606060"/>
              </a:buClr>
              <a:buSzPts val="1800"/>
              <a:buFont typeface="Gill Sans"/>
              <a:buNone/>
              <a:defRPr sz="1800"/>
            </a:lvl2pPr>
            <a:lvl3pPr indent="0" lvl="2" marL="0" algn="ctr">
              <a:lnSpc>
                <a:spcPct val="100000"/>
              </a:lnSpc>
              <a:spcBef>
                <a:spcPts val="0"/>
              </a:spcBef>
              <a:spcAft>
                <a:spcPts val="0"/>
              </a:spcAft>
              <a:buClr>
                <a:srgbClr val="606060"/>
              </a:buClr>
              <a:buSzPts val="1800"/>
              <a:buFont typeface="Gill Sans"/>
              <a:buNone/>
              <a:defRPr sz="1800"/>
            </a:lvl3pPr>
            <a:lvl4pPr indent="0" lvl="3" marL="0" algn="ctr">
              <a:lnSpc>
                <a:spcPct val="100000"/>
              </a:lnSpc>
              <a:spcBef>
                <a:spcPts val="0"/>
              </a:spcBef>
              <a:spcAft>
                <a:spcPts val="0"/>
              </a:spcAft>
              <a:buClr>
                <a:srgbClr val="606060"/>
              </a:buClr>
              <a:buSzPts val="1800"/>
              <a:buFont typeface="Gill Sans"/>
              <a:buNone/>
              <a:defRPr sz="1800"/>
            </a:lvl4pPr>
            <a:lvl5pPr indent="0" lvl="4" marL="0" algn="ctr">
              <a:lnSpc>
                <a:spcPct val="100000"/>
              </a:lnSpc>
              <a:spcBef>
                <a:spcPts val="0"/>
              </a:spcBef>
              <a:spcAft>
                <a:spcPts val="0"/>
              </a:spcAft>
              <a:buClr>
                <a:srgbClr val="606060"/>
              </a:buClr>
              <a:buSzPts val="1800"/>
              <a:buFont typeface="Gill Sans"/>
              <a:buNone/>
              <a:defRPr sz="1800"/>
            </a:lvl5pPr>
            <a:lvl6pPr indent="0" lvl="5" marL="0" algn="ctr">
              <a:lnSpc>
                <a:spcPct val="100000"/>
              </a:lnSpc>
              <a:spcBef>
                <a:spcPts val="0"/>
              </a:spcBef>
              <a:spcAft>
                <a:spcPts val="0"/>
              </a:spcAft>
              <a:buClr>
                <a:srgbClr val="606060"/>
              </a:buClr>
              <a:buSzPts val="1800"/>
              <a:buFont typeface="Gill Sans"/>
              <a:buNone/>
              <a:defRPr sz="1800"/>
            </a:lvl6pPr>
            <a:lvl7pPr indent="0" lvl="6" marL="0" algn="ctr">
              <a:lnSpc>
                <a:spcPct val="100000"/>
              </a:lnSpc>
              <a:spcBef>
                <a:spcPts val="0"/>
              </a:spcBef>
              <a:spcAft>
                <a:spcPts val="0"/>
              </a:spcAft>
              <a:buClr>
                <a:srgbClr val="606060"/>
              </a:buClr>
              <a:buSzPts val="1800"/>
              <a:buFont typeface="Gill Sans"/>
              <a:buNone/>
              <a:defRPr sz="1800"/>
            </a:lvl7pPr>
            <a:lvl8pPr indent="0" lvl="7" marL="0" algn="ctr">
              <a:lnSpc>
                <a:spcPct val="100000"/>
              </a:lnSpc>
              <a:spcBef>
                <a:spcPts val="0"/>
              </a:spcBef>
              <a:spcAft>
                <a:spcPts val="0"/>
              </a:spcAft>
              <a:buClr>
                <a:srgbClr val="606060"/>
              </a:buClr>
              <a:buSzPts val="1800"/>
              <a:buFont typeface="Gill Sans"/>
              <a:buNone/>
              <a:defRPr sz="1800"/>
            </a:lvl8pPr>
            <a:lvl9pPr indent="0" lvl="8" marL="0" algn="ctr">
              <a:lnSpc>
                <a:spcPct val="100000"/>
              </a:lnSpc>
              <a:spcBef>
                <a:spcPts val="0"/>
              </a:spcBef>
              <a:spcAft>
                <a:spcPts val="0"/>
              </a:spcAft>
              <a:buClr>
                <a:srgbClr val="606060"/>
              </a:buClr>
              <a:buSzPts val="1800"/>
              <a:buFont typeface="Gill Sans"/>
              <a:buNone/>
              <a:defRPr sz="1800"/>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amp; Photo" showMasterSp="0">
  <p:cSld name="Title, Bullets &amp; Photo">
    <p:spTree>
      <p:nvGrpSpPr>
        <p:cNvPr id="24" name="Shape 24"/>
        <p:cNvGrpSpPr/>
        <p:nvPr/>
      </p:nvGrpSpPr>
      <p:grpSpPr>
        <a:xfrm>
          <a:off x="0" y="0"/>
          <a:ext cx="0" cy="0"/>
          <a:chOff x="0" y="0"/>
          <a:chExt cx="0" cy="0"/>
        </a:xfrm>
      </p:grpSpPr>
      <p:cxnSp>
        <p:nvCxnSpPr>
          <p:cNvPr id="25" name="Google Shape;25;p12"/>
          <p:cNvCxnSpPr/>
          <p:nvPr/>
        </p:nvCxnSpPr>
        <p:spPr>
          <a:xfrm>
            <a:off x="508000" y="2578100"/>
            <a:ext cx="11988800" cy="0"/>
          </a:xfrm>
          <a:prstGeom prst="straightConnector1">
            <a:avLst/>
          </a:prstGeom>
          <a:noFill/>
          <a:ln cap="flat" cmpd="sng" w="12700">
            <a:solidFill>
              <a:srgbClr val="444444">
                <a:alpha val="29803"/>
              </a:srgbClr>
            </a:solidFill>
            <a:prstDash val="solid"/>
            <a:miter lim="400000"/>
            <a:headEnd len="sm" w="sm" type="none"/>
            <a:tailEnd len="sm" w="sm" type="none"/>
          </a:ln>
        </p:spPr>
      </p:cxnSp>
      <p:cxnSp>
        <p:nvCxnSpPr>
          <p:cNvPr id="26" name="Google Shape;26;p12"/>
          <p:cNvCxnSpPr/>
          <p:nvPr/>
        </p:nvCxnSpPr>
        <p:spPr>
          <a:xfrm flipH="1" rot="10800000">
            <a:off x="508000" y="9245597"/>
            <a:ext cx="11988800" cy="3"/>
          </a:xfrm>
          <a:prstGeom prst="straightConnector1">
            <a:avLst/>
          </a:prstGeom>
          <a:noFill/>
          <a:ln cap="flat" cmpd="sng" w="76200">
            <a:solidFill>
              <a:srgbClr val="444444">
                <a:alpha val="29803"/>
              </a:srgbClr>
            </a:solidFill>
            <a:prstDash val="solid"/>
            <a:miter lim="400000"/>
            <a:headEnd len="sm" w="sm" type="none"/>
            <a:tailEnd len="sm" w="sm" type="none"/>
          </a:ln>
        </p:spPr>
      </p:cxnSp>
      <p:cxnSp>
        <p:nvCxnSpPr>
          <p:cNvPr id="27" name="Google Shape;27;p12"/>
          <p:cNvCxnSpPr/>
          <p:nvPr/>
        </p:nvCxnSpPr>
        <p:spPr>
          <a:xfrm flipH="1" rot="10800000">
            <a:off x="508000" y="508000"/>
            <a:ext cx="11988800" cy="1"/>
          </a:xfrm>
          <a:prstGeom prst="straightConnector1">
            <a:avLst/>
          </a:prstGeom>
          <a:noFill/>
          <a:ln cap="flat" cmpd="sng" w="12700">
            <a:solidFill>
              <a:srgbClr val="444444">
                <a:alpha val="29803"/>
              </a:srgbClr>
            </a:solidFill>
            <a:prstDash val="solid"/>
            <a:miter lim="400000"/>
            <a:headEnd len="sm" w="sm" type="none"/>
            <a:tailEnd len="sm" w="sm" type="none"/>
          </a:ln>
        </p:spPr>
      </p:cxnSp>
      <p:sp>
        <p:nvSpPr>
          <p:cNvPr id="28" name="Google Shape;28;p12"/>
          <p:cNvSpPr/>
          <p:nvPr>
            <p:ph idx="2" type="pic"/>
          </p:nvPr>
        </p:nvSpPr>
        <p:spPr>
          <a:xfrm>
            <a:off x="620619" y="2994799"/>
            <a:ext cx="5524501" cy="5524501"/>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1pPr>
            <a:lvl2pPr lvl="1"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2pPr>
            <a:lvl3pPr lvl="2"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3pPr>
            <a:lvl4pPr lvl="3"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4pPr>
            <a:lvl5pPr lvl="4"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5pPr>
            <a:lvl6pPr lvl="5"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6pPr>
            <a:lvl7pPr lvl="6"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7pPr>
            <a:lvl8pPr lvl="7"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8pPr>
            <a:lvl9pPr lvl="8"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9pPr>
          </a:lstStyle>
          <a:p/>
        </p:txBody>
      </p:sp>
      <p:sp>
        <p:nvSpPr>
          <p:cNvPr id="29" name="Google Shape;29;p12"/>
          <p:cNvSpPr txBox="1"/>
          <p:nvPr>
            <p:ph type="title"/>
          </p:nvPr>
        </p:nvSpPr>
        <p:spPr>
          <a:xfrm>
            <a:off x="508000" y="596900"/>
            <a:ext cx="11988800" cy="1905000"/>
          </a:xfrm>
          <a:prstGeom prst="rect">
            <a:avLst/>
          </a:prstGeom>
          <a:noFill/>
          <a:ln>
            <a:noFill/>
          </a:ln>
        </p:spPr>
        <p:txBody>
          <a:bodyPr anchorCtr="0" anchor="ctr" bIns="50800" lIns="50800" spcFirstLastPara="1" rIns="50800" wrap="square" tIns="50800">
            <a:normAutofit/>
          </a:bodyPr>
          <a:lstStyle>
            <a:lvl1pPr lvl="0" algn="l">
              <a:lnSpc>
                <a:spcPct val="90000"/>
              </a:lnSpc>
              <a:spcBef>
                <a:spcPts val="0"/>
              </a:spcBef>
              <a:spcAft>
                <a:spcPts val="0"/>
              </a:spcAft>
              <a:buClr>
                <a:srgbClr val="606060"/>
              </a:buClr>
              <a:buSzPts val="1800"/>
              <a:buNone/>
              <a:defRPr/>
            </a:lvl1pPr>
            <a:lvl2pPr lvl="1" algn="l">
              <a:lnSpc>
                <a:spcPct val="90000"/>
              </a:lnSpc>
              <a:spcBef>
                <a:spcPts val="0"/>
              </a:spcBef>
              <a:spcAft>
                <a:spcPts val="0"/>
              </a:spcAft>
              <a:buClr>
                <a:srgbClr val="606060"/>
              </a:buClr>
              <a:buSzPts val="1800"/>
              <a:buNone/>
              <a:defRPr/>
            </a:lvl2pPr>
            <a:lvl3pPr lvl="2" algn="l">
              <a:lnSpc>
                <a:spcPct val="90000"/>
              </a:lnSpc>
              <a:spcBef>
                <a:spcPts val="0"/>
              </a:spcBef>
              <a:spcAft>
                <a:spcPts val="0"/>
              </a:spcAft>
              <a:buClr>
                <a:srgbClr val="606060"/>
              </a:buClr>
              <a:buSzPts val="1800"/>
              <a:buNone/>
              <a:defRPr/>
            </a:lvl3pPr>
            <a:lvl4pPr lvl="3" algn="l">
              <a:lnSpc>
                <a:spcPct val="90000"/>
              </a:lnSpc>
              <a:spcBef>
                <a:spcPts val="0"/>
              </a:spcBef>
              <a:spcAft>
                <a:spcPts val="0"/>
              </a:spcAft>
              <a:buClr>
                <a:srgbClr val="606060"/>
              </a:buClr>
              <a:buSzPts val="1800"/>
              <a:buNone/>
              <a:defRPr/>
            </a:lvl4pPr>
            <a:lvl5pPr lvl="4" algn="l">
              <a:lnSpc>
                <a:spcPct val="90000"/>
              </a:lnSpc>
              <a:spcBef>
                <a:spcPts val="0"/>
              </a:spcBef>
              <a:spcAft>
                <a:spcPts val="0"/>
              </a:spcAft>
              <a:buClr>
                <a:srgbClr val="606060"/>
              </a:buClr>
              <a:buSzPts val="1800"/>
              <a:buNone/>
              <a:defRPr/>
            </a:lvl5pPr>
            <a:lvl6pPr lvl="5" algn="l">
              <a:lnSpc>
                <a:spcPct val="90000"/>
              </a:lnSpc>
              <a:spcBef>
                <a:spcPts val="0"/>
              </a:spcBef>
              <a:spcAft>
                <a:spcPts val="0"/>
              </a:spcAft>
              <a:buClr>
                <a:srgbClr val="606060"/>
              </a:buClr>
              <a:buSzPts val="1800"/>
              <a:buNone/>
              <a:defRPr/>
            </a:lvl6pPr>
            <a:lvl7pPr lvl="6" algn="l">
              <a:lnSpc>
                <a:spcPct val="90000"/>
              </a:lnSpc>
              <a:spcBef>
                <a:spcPts val="0"/>
              </a:spcBef>
              <a:spcAft>
                <a:spcPts val="0"/>
              </a:spcAft>
              <a:buClr>
                <a:srgbClr val="606060"/>
              </a:buClr>
              <a:buSzPts val="1800"/>
              <a:buNone/>
              <a:defRPr/>
            </a:lvl7pPr>
            <a:lvl8pPr lvl="7" algn="l">
              <a:lnSpc>
                <a:spcPct val="90000"/>
              </a:lnSpc>
              <a:spcBef>
                <a:spcPts val="0"/>
              </a:spcBef>
              <a:spcAft>
                <a:spcPts val="0"/>
              </a:spcAft>
              <a:buClr>
                <a:srgbClr val="606060"/>
              </a:buClr>
              <a:buSzPts val="1800"/>
              <a:buNone/>
              <a:defRPr/>
            </a:lvl8pPr>
            <a:lvl9pPr lvl="8" algn="l">
              <a:lnSpc>
                <a:spcPct val="90000"/>
              </a:lnSpc>
              <a:spcBef>
                <a:spcPts val="0"/>
              </a:spcBef>
              <a:spcAft>
                <a:spcPts val="0"/>
              </a:spcAft>
              <a:buClr>
                <a:srgbClr val="606060"/>
              </a:buClr>
              <a:buSzPts val="1800"/>
              <a:buNone/>
              <a:defRPr/>
            </a:lvl9pPr>
          </a:lstStyle>
          <a:p/>
        </p:txBody>
      </p:sp>
      <p:sp>
        <p:nvSpPr>
          <p:cNvPr id="30" name="Google Shape;30;p12"/>
          <p:cNvSpPr txBox="1"/>
          <p:nvPr>
            <p:ph idx="1" type="body"/>
          </p:nvPr>
        </p:nvSpPr>
        <p:spPr>
          <a:xfrm>
            <a:off x="6781800" y="2971800"/>
            <a:ext cx="5727700" cy="5524500"/>
          </a:xfrm>
          <a:prstGeom prst="rect">
            <a:avLst/>
          </a:prstGeom>
          <a:noFill/>
          <a:ln>
            <a:noFill/>
          </a:ln>
        </p:spPr>
        <p:txBody>
          <a:bodyPr anchorCtr="0" anchor="ctr" bIns="50800" lIns="50800" spcFirstLastPara="1" rIns="50800" wrap="square" tIns="50800">
            <a:normAutofit/>
          </a:bodyPr>
          <a:lstStyle>
            <a:lvl1pPr indent="-285750" lvl="0" marL="457200" algn="l">
              <a:lnSpc>
                <a:spcPct val="100000"/>
              </a:lnSpc>
              <a:spcBef>
                <a:spcPts val="3200"/>
              </a:spcBef>
              <a:spcAft>
                <a:spcPts val="0"/>
              </a:spcAft>
              <a:buClr>
                <a:srgbClr val="606060"/>
              </a:buClr>
              <a:buSzPts val="900"/>
              <a:buFont typeface="Gill Sans"/>
              <a:buChar char="•"/>
              <a:defRPr sz="3000"/>
            </a:lvl1pPr>
            <a:lvl2pPr indent="-285750" lvl="1" marL="914400" algn="l">
              <a:lnSpc>
                <a:spcPct val="100000"/>
              </a:lnSpc>
              <a:spcBef>
                <a:spcPts val="3200"/>
              </a:spcBef>
              <a:spcAft>
                <a:spcPts val="0"/>
              </a:spcAft>
              <a:buClr>
                <a:srgbClr val="606060"/>
              </a:buClr>
              <a:buSzPts val="900"/>
              <a:buFont typeface="Gill Sans"/>
              <a:buChar char="•"/>
              <a:defRPr sz="3000"/>
            </a:lvl2pPr>
            <a:lvl3pPr indent="-285750" lvl="2" marL="1371600" algn="l">
              <a:lnSpc>
                <a:spcPct val="100000"/>
              </a:lnSpc>
              <a:spcBef>
                <a:spcPts val="3200"/>
              </a:spcBef>
              <a:spcAft>
                <a:spcPts val="0"/>
              </a:spcAft>
              <a:buClr>
                <a:srgbClr val="606060"/>
              </a:buClr>
              <a:buSzPts val="900"/>
              <a:buFont typeface="Gill Sans"/>
              <a:buChar char="•"/>
              <a:defRPr sz="3000"/>
            </a:lvl3pPr>
            <a:lvl4pPr indent="-285750" lvl="3" marL="1828800" algn="l">
              <a:lnSpc>
                <a:spcPct val="100000"/>
              </a:lnSpc>
              <a:spcBef>
                <a:spcPts val="3200"/>
              </a:spcBef>
              <a:spcAft>
                <a:spcPts val="0"/>
              </a:spcAft>
              <a:buClr>
                <a:srgbClr val="606060"/>
              </a:buClr>
              <a:buSzPts val="900"/>
              <a:buFont typeface="Gill Sans"/>
              <a:buChar char="•"/>
              <a:defRPr sz="3000"/>
            </a:lvl4pPr>
            <a:lvl5pPr indent="-285750" lvl="4" marL="2286000" algn="l">
              <a:lnSpc>
                <a:spcPct val="100000"/>
              </a:lnSpc>
              <a:spcBef>
                <a:spcPts val="3200"/>
              </a:spcBef>
              <a:spcAft>
                <a:spcPts val="0"/>
              </a:spcAft>
              <a:buClr>
                <a:srgbClr val="606060"/>
              </a:buClr>
              <a:buSzPts val="900"/>
              <a:buFont typeface="Gill Sans"/>
              <a:buChar char="•"/>
              <a:defRPr sz="3000"/>
            </a:lvl5pPr>
            <a:lvl6pPr indent="-262889" lvl="5" marL="2743200" algn="l">
              <a:lnSpc>
                <a:spcPct val="100000"/>
              </a:lnSpc>
              <a:spcBef>
                <a:spcPts val="4200"/>
              </a:spcBef>
              <a:spcAft>
                <a:spcPts val="0"/>
              </a:spcAft>
              <a:buClr>
                <a:srgbClr val="606060"/>
              </a:buClr>
              <a:buSzPts val="540"/>
              <a:buChar char="•"/>
              <a:defRPr/>
            </a:lvl6pPr>
            <a:lvl7pPr indent="-262889" lvl="6" marL="3200400" algn="l">
              <a:lnSpc>
                <a:spcPct val="100000"/>
              </a:lnSpc>
              <a:spcBef>
                <a:spcPts val="4200"/>
              </a:spcBef>
              <a:spcAft>
                <a:spcPts val="0"/>
              </a:spcAft>
              <a:buClr>
                <a:srgbClr val="606060"/>
              </a:buClr>
              <a:buSzPts val="540"/>
              <a:buChar char="•"/>
              <a:defRPr/>
            </a:lvl7pPr>
            <a:lvl8pPr indent="-262890" lvl="7" marL="3657600" algn="l">
              <a:lnSpc>
                <a:spcPct val="100000"/>
              </a:lnSpc>
              <a:spcBef>
                <a:spcPts val="4200"/>
              </a:spcBef>
              <a:spcAft>
                <a:spcPts val="0"/>
              </a:spcAft>
              <a:buClr>
                <a:srgbClr val="606060"/>
              </a:buClr>
              <a:buSzPts val="540"/>
              <a:buChar char="•"/>
              <a:defRPr/>
            </a:lvl8pPr>
            <a:lvl9pPr indent="-262890" lvl="8" marL="4114800" algn="l">
              <a:lnSpc>
                <a:spcPct val="100000"/>
              </a:lnSpc>
              <a:spcBef>
                <a:spcPts val="4200"/>
              </a:spcBef>
              <a:spcAft>
                <a:spcPts val="0"/>
              </a:spcAft>
              <a:buClr>
                <a:srgbClr val="606060"/>
              </a:buClr>
              <a:buSzPts val="540"/>
              <a:buChar char="•"/>
              <a:defRPr/>
            </a:lvl9pPr>
          </a:lstStyle>
          <a:p/>
        </p:txBody>
      </p:sp>
      <p:sp>
        <p:nvSpPr>
          <p:cNvPr id="31" name="Google Shape;31;p12"/>
          <p:cNvSpPr txBox="1"/>
          <p:nvPr>
            <p:ph idx="12" type="sldNum"/>
          </p:nvPr>
        </p:nvSpPr>
        <p:spPr>
          <a:xfrm>
            <a:off x="12166701" y="8763000"/>
            <a:ext cx="342901" cy="368300"/>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606060"/>
              </a:buClr>
              <a:buSzPts val="1800"/>
              <a:buFont typeface="Gill Sans"/>
              <a:buNone/>
              <a:defRPr sz="1800"/>
            </a:lvl1pPr>
            <a:lvl2pPr indent="0" lvl="1" marL="0" algn="ctr">
              <a:lnSpc>
                <a:spcPct val="100000"/>
              </a:lnSpc>
              <a:spcBef>
                <a:spcPts val="0"/>
              </a:spcBef>
              <a:spcAft>
                <a:spcPts val="0"/>
              </a:spcAft>
              <a:buClr>
                <a:srgbClr val="606060"/>
              </a:buClr>
              <a:buSzPts val="1800"/>
              <a:buFont typeface="Gill Sans"/>
              <a:buNone/>
              <a:defRPr sz="1800"/>
            </a:lvl2pPr>
            <a:lvl3pPr indent="0" lvl="2" marL="0" algn="ctr">
              <a:lnSpc>
                <a:spcPct val="100000"/>
              </a:lnSpc>
              <a:spcBef>
                <a:spcPts val="0"/>
              </a:spcBef>
              <a:spcAft>
                <a:spcPts val="0"/>
              </a:spcAft>
              <a:buClr>
                <a:srgbClr val="606060"/>
              </a:buClr>
              <a:buSzPts val="1800"/>
              <a:buFont typeface="Gill Sans"/>
              <a:buNone/>
              <a:defRPr sz="1800"/>
            </a:lvl3pPr>
            <a:lvl4pPr indent="0" lvl="3" marL="0" algn="ctr">
              <a:lnSpc>
                <a:spcPct val="100000"/>
              </a:lnSpc>
              <a:spcBef>
                <a:spcPts val="0"/>
              </a:spcBef>
              <a:spcAft>
                <a:spcPts val="0"/>
              </a:spcAft>
              <a:buClr>
                <a:srgbClr val="606060"/>
              </a:buClr>
              <a:buSzPts val="1800"/>
              <a:buFont typeface="Gill Sans"/>
              <a:buNone/>
              <a:defRPr sz="1800"/>
            </a:lvl4pPr>
            <a:lvl5pPr indent="0" lvl="4" marL="0" algn="ctr">
              <a:lnSpc>
                <a:spcPct val="100000"/>
              </a:lnSpc>
              <a:spcBef>
                <a:spcPts val="0"/>
              </a:spcBef>
              <a:spcAft>
                <a:spcPts val="0"/>
              </a:spcAft>
              <a:buClr>
                <a:srgbClr val="606060"/>
              </a:buClr>
              <a:buSzPts val="1800"/>
              <a:buFont typeface="Gill Sans"/>
              <a:buNone/>
              <a:defRPr sz="1800"/>
            </a:lvl5pPr>
            <a:lvl6pPr indent="0" lvl="5" marL="0" algn="ctr">
              <a:lnSpc>
                <a:spcPct val="100000"/>
              </a:lnSpc>
              <a:spcBef>
                <a:spcPts val="0"/>
              </a:spcBef>
              <a:spcAft>
                <a:spcPts val="0"/>
              </a:spcAft>
              <a:buClr>
                <a:srgbClr val="606060"/>
              </a:buClr>
              <a:buSzPts val="1800"/>
              <a:buFont typeface="Gill Sans"/>
              <a:buNone/>
              <a:defRPr sz="1800"/>
            </a:lvl6pPr>
            <a:lvl7pPr indent="0" lvl="6" marL="0" algn="ctr">
              <a:lnSpc>
                <a:spcPct val="100000"/>
              </a:lnSpc>
              <a:spcBef>
                <a:spcPts val="0"/>
              </a:spcBef>
              <a:spcAft>
                <a:spcPts val="0"/>
              </a:spcAft>
              <a:buClr>
                <a:srgbClr val="606060"/>
              </a:buClr>
              <a:buSzPts val="1800"/>
              <a:buFont typeface="Gill Sans"/>
              <a:buNone/>
              <a:defRPr sz="1800"/>
            </a:lvl7pPr>
            <a:lvl8pPr indent="0" lvl="7" marL="0" algn="ctr">
              <a:lnSpc>
                <a:spcPct val="100000"/>
              </a:lnSpc>
              <a:spcBef>
                <a:spcPts val="0"/>
              </a:spcBef>
              <a:spcAft>
                <a:spcPts val="0"/>
              </a:spcAft>
              <a:buClr>
                <a:srgbClr val="606060"/>
              </a:buClr>
              <a:buSzPts val="1800"/>
              <a:buFont typeface="Gill Sans"/>
              <a:buNone/>
              <a:defRPr sz="1800"/>
            </a:lvl8pPr>
            <a:lvl9pPr indent="0" lvl="8" marL="0" algn="ctr">
              <a:lnSpc>
                <a:spcPct val="100000"/>
              </a:lnSpc>
              <a:spcBef>
                <a:spcPts val="0"/>
              </a:spcBef>
              <a:spcAft>
                <a:spcPts val="0"/>
              </a:spcAft>
              <a:buClr>
                <a:srgbClr val="606060"/>
              </a:buClr>
              <a:buSzPts val="1800"/>
              <a:buFont typeface="Gill Sans"/>
              <a:buNone/>
              <a:defRPr sz="1800"/>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Horizontal">
  <p:cSld name="Photo - Horizontal">
    <p:spTree>
      <p:nvGrpSpPr>
        <p:cNvPr id="32" name="Shape 32"/>
        <p:cNvGrpSpPr/>
        <p:nvPr/>
      </p:nvGrpSpPr>
      <p:grpSpPr>
        <a:xfrm>
          <a:off x="0" y="0"/>
          <a:ext cx="0" cy="0"/>
          <a:chOff x="0" y="0"/>
          <a:chExt cx="0" cy="0"/>
        </a:xfrm>
      </p:grpSpPr>
      <p:sp>
        <p:nvSpPr>
          <p:cNvPr id="33" name="Google Shape;33;p13"/>
          <p:cNvSpPr/>
          <p:nvPr>
            <p:ph idx="2" type="pic"/>
          </p:nvPr>
        </p:nvSpPr>
        <p:spPr>
          <a:xfrm>
            <a:off x="622300" y="1181100"/>
            <a:ext cx="11760200" cy="5676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1pPr>
            <a:lvl2pPr lvl="1"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2pPr>
            <a:lvl3pPr lvl="2"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3pPr>
            <a:lvl4pPr lvl="3"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4pPr>
            <a:lvl5pPr lvl="4"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5pPr>
            <a:lvl6pPr lvl="5"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6pPr>
            <a:lvl7pPr lvl="6"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7pPr>
            <a:lvl8pPr lvl="7"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8pPr>
            <a:lvl9pPr lvl="8"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9pPr>
          </a:lstStyle>
          <a:p/>
        </p:txBody>
      </p:sp>
      <p:sp>
        <p:nvSpPr>
          <p:cNvPr id="34" name="Google Shape;34;p13"/>
          <p:cNvSpPr txBox="1"/>
          <p:nvPr>
            <p:ph type="title"/>
          </p:nvPr>
        </p:nvSpPr>
        <p:spPr>
          <a:xfrm>
            <a:off x="508000" y="7099300"/>
            <a:ext cx="11988800" cy="1117600"/>
          </a:xfrm>
          <a:prstGeom prst="rect">
            <a:avLst/>
          </a:prstGeom>
          <a:noFill/>
          <a:ln>
            <a:noFill/>
          </a:ln>
        </p:spPr>
        <p:txBody>
          <a:bodyPr anchorCtr="0" anchor="b" bIns="50800" lIns="50800" spcFirstLastPara="1" rIns="50800" wrap="square" tIns="50800">
            <a:normAutofit/>
          </a:bodyPr>
          <a:lstStyle>
            <a:lvl1pPr lvl="0" algn="l">
              <a:lnSpc>
                <a:spcPct val="90000"/>
              </a:lnSpc>
              <a:spcBef>
                <a:spcPts val="0"/>
              </a:spcBef>
              <a:spcAft>
                <a:spcPts val="0"/>
              </a:spcAft>
              <a:buClr>
                <a:srgbClr val="606060"/>
              </a:buClr>
              <a:buSzPts val="1800"/>
              <a:buNone/>
              <a:defRPr/>
            </a:lvl1pPr>
            <a:lvl2pPr lvl="1" algn="l">
              <a:lnSpc>
                <a:spcPct val="90000"/>
              </a:lnSpc>
              <a:spcBef>
                <a:spcPts val="0"/>
              </a:spcBef>
              <a:spcAft>
                <a:spcPts val="0"/>
              </a:spcAft>
              <a:buClr>
                <a:srgbClr val="606060"/>
              </a:buClr>
              <a:buSzPts val="1800"/>
              <a:buNone/>
              <a:defRPr/>
            </a:lvl2pPr>
            <a:lvl3pPr lvl="2" algn="l">
              <a:lnSpc>
                <a:spcPct val="90000"/>
              </a:lnSpc>
              <a:spcBef>
                <a:spcPts val="0"/>
              </a:spcBef>
              <a:spcAft>
                <a:spcPts val="0"/>
              </a:spcAft>
              <a:buClr>
                <a:srgbClr val="606060"/>
              </a:buClr>
              <a:buSzPts val="1800"/>
              <a:buNone/>
              <a:defRPr/>
            </a:lvl3pPr>
            <a:lvl4pPr lvl="3" algn="l">
              <a:lnSpc>
                <a:spcPct val="90000"/>
              </a:lnSpc>
              <a:spcBef>
                <a:spcPts val="0"/>
              </a:spcBef>
              <a:spcAft>
                <a:spcPts val="0"/>
              </a:spcAft>
              <a:buClr>
                <a:srgbClr val="606060"/>
              </a:buClr>
              <a:buSzPts val="1800"/>
              <a:buNone/>
              <a:defRPr/>
            </a:lvl4pPr>
            <a:lvl5pPr lvl="4" algn="l">
              <a:lnSpc>
                <a:spcPct val="90000"/>
              </a:lnSpc>
              <a:spcBef>
                <a:spcPts val="0"/>
              </a:spcBef>
              <a:spcAft>
                <a:spcPts val="0"/>
              </a:spcAft>
              <a:buClr>
                <a:srgbClr val="606060"/>
              </a:buClr>
              <a:buSzPts val="1800"/>
              <a:buNone/>
              <a:defRPr/>
            </a:lvl5pPr>
            <a:lvl6pPr lvl="5" algn="l">
              <a:lnSpc>
                <a:spcPct val="90000"/>
              </a:lnSpc>
              <a:spcBef>
                <a:spcPts val="0"/>
              </a:spcBef>
              <a:spcAft>
                <a:spcPts val="0"/>
              </a:spcAft>
              <a:buClr>
                <a:srgbClr val="606060"/>
              </a:buClr>
              <a:buSzPts val="1800"/>
              <a:buNone/>
              <a:defRPr/>
            </a:lvl6pPr>
            <a:lvl7pPr lvl="6" algn="l">
              <a:lnSpc>
                <a:spcPct val="90000"/>
              </a:lnSpc>
              <a:spcBef>
                <a:spcPts val="0"/>
              </a:spcBef>
              <a:spcAft>
                <a:spcPts val="0"/>
              </a:spcAft>
              <a:buClr>
                <a:srgbClr val="606060"/>
              </a:buClr>
              <a:buSzPts val="1800"/>
              <a:buNone/>
              <a:defRPr/>
            </a:lvl7pPr>
            <a:lvl8pPr lvl="7" algn="l">
              <a:lnSpc>
                <a:spcPct val="90000"/>
              </a:lnSpc>
              <a:spcBef>
                <a:spcPts val="0"/>
              </a:spcBef>
              <a:spcAft>
                <a:spcPts val="0"/>
              </a:spcAft>
              <a:buClr>
                <a:srgbClr val="606060"/>
              </a:buClr>
              <a:buSzPts val="1800"/>
              <a:buNone/>
              <a:defRPr/>
            </a:lvl8pPr>
            <a:lvl9pPr lvl="8" algn="l">
              <a:lnSpc>
                <a:spcPct val="90000"/>
              </a:lnSpc>
              <a:spcBef>
                <a:spcPts val="0"/>
              </a:spcBef>
              <a:spcAft>
                <a:spcPts val="0"/>
              </a:spcAft>
              <a:buClr>
                <a:srgbClr val="606060"/>
              </a:buClr>
              <a:buSzPts val="1800"/>
              <a:buNone/>
              <a:defRPr/>
            </a:lvl9pPr>
          </a:lstStyle>
          <a:p/>
        </p:txBody>
      </p:sp>
      <p:sp>
        <p:nvSpPr>
          <p:cNvPr id="35" name="Google Shape;35;p13"/>
          <p:cNvSpPr txBox="1"/>
          <p:nvPr>
            <p:ph idx="1" type="body"/>
          </p:nvPr>
        </p:nvSpPr>
        <p:spPr>
          <a:xfrm>
            <a:off x="508000" y="8267700"/>
            <a:ext cx="11988800" cy="838200"/>
          </a:xfrm>
          <a:prstGeom prst="rect">
            <a:avLst/>
          </a:prstGeom>
          <a:noFill/>
          <a:ln>
            <a:noFill/>
          </a:ln>
        </p:spPr>
        <p:txBody>
          <a:bodyPr anchorCtr="0" anchor="t" bIns="50800" lIns="50800" spcFirstLastPara="1" rIns="50800" wrap="square" tIns="50800">
            <a:normAutofit/>
          </a:bodyPr>
          <a:lstStyle>
            <a:lvl1pPr indent="-228600" lvl="0" marL="457200" algn="l">
              <a:lnSpc>
                <a:spcPct val="120000"/>
              </a:lnSpc>
              <a:spcBef>
                <a:spcPts val="0"/>
              </a:spcBef>
              <a:spcAft>
                <a:spcPts val="0"/>
              </a:spcAft>
              <a:buClr>
                <a:srgbClr val="606060"/>
              </a:buClr>
              <a:buSzPts val="2400"/>
              <a:buFont typeface="Gill Sans"/>
              <a:buNone/>
              <a:defRPr sz="2400"/>
            </a:lvl1pPr>
            <a:lvl2pPr indent="-228600" lvl="1" marL="914400" algn="l">
              <a:lnSpc>
                <a:spcPct val="120000"/>
              </a:lnSpc>
              <a:spcBef>
                <a:spcPts val="0"/>
              </a:spcBef>
              <a:spcAft>
                <a:spcPts val="0"/>
              </a:spcAft>
              <a:buClr>
                <a:srgbClr val="606060"/>
              </a:buClr>
              <a:buSzPts val="2400"/>
              <a:buFont typeface="Gill Sans"/>
              <a:buNone/>
              <a:defRPr sz="2400"/>
            </a:lvl2pPr>
            <a:lvl3pPr indent="-228600" lvl="2" marL="1371600" algn="l">
              <a:lnSpc>
                <a:spcPct val="120000"/>
              </a:lnSpc>
              <a:spcBef>
                <a:spcPts val="0"/>
              </a:spcBef>
              <a:spcAft>
                <a:spcPts val="0"/>
              </a:spcAft>
              <a:buClr>
                <a:srgbClr val="606060"/>
              </a:buClr>
              <a:buSzPts val="2400"/>
              <a:buFont typeface="Gill Sans"/>
              <a:buNone/>
              <a:defRPr sz="2400"/>
            </a:lvl3pPr>
            <a:lvl4pPr indent="-228600" lvl="3" marL="1828800" algn="l">
              <a:lnSpc>
                <a:spcPct val="120000"/>
              </a:lnSpc>
              <a:spcBef>
                <a:spcPts val="0"/>
              </a:spcBef>
              <a:spcAft>
                <a:spcPts val="0"/>
              </a:spcAft>
              <a:buClr>
                <a:srgbClr val="606060"/>
              </a:buClr>
              <a:buSzPts val="2400"/>
              <a:buFont typeface="Gill Sans"/>
              <a:buNone/>
              <a:defRPr sz="2400"/>
            </a:lvl4pPr>
            <a:lvl5pPr indent="-228600" lvl="4" marL="2286000" algn="l">
              <a:lnSpc>
                <a:spcPct val="120000"/>
              </a:lnSpc>
              <a:spcBef>
                <a:spcPts val="0"/>
              </a:spcBef>
              <a:spcAft>
                <a:spcPts val="0"/>
              </a:spcAft>
              <a:buClr>
                <a:srgbClr val="606060"/>
              </a:buClr>
              <a:buSzPts val="2400"/>
              <a:buFont typeface="Gill Sans"/>
              <a:buNone/>
              <a:defRPr sz="2400"/>
            </a:lvl5pPr>
            <a:lvl6pPr indent="-262889" lvl="5" marL="2743200" algn="l">
              <a:lnSpc>
                <a:spcPct val="100000"/>
              </a:lnSpc>
              <a:spcBef>
                <a:spcPts val="4200"/>
              </a:spcBef>
              <a:spcAft>
                <a:spcPts val="0"/>
              </a:spcAft>
              <a:buClr>
                <a:srgbClr val="606060"/>
              </a:buClr>
              <a:buSzPts val="540"/>
              <a:buChar char="•"/>
              <a:defRPr/>
            </a:lvl6pPr>
            <a:lvl7pPr indent="-262889" lvl="6" marL="3200400" algn="l">
              <a:lnSpc>
                <a:spcPct val="100000"/>
              </a:lnSpc>
              <a:spcBef>
                <a:spcPts val="4200"/>
              </a:spcBef>
              <a:spcAft>
                <a:spcPts val="0"/>
              </a:spcAft>
              <a:buClr>
                <a:srgbClr val="606060"/>
              </a:buClr>
              <a:buSzPts val="540"/>
              <a:buChar char="•"/>
              <a:defRPr/>
            </a:lvl7pPr>
            <a:lvl8pPr indent="-262890" lvl="7" marL="3657600" algn="l">
              <a:lnSpc>
                <a:spcPct val="100000"/>
              </a:lnSpc>
              <a:spcBef>
                <a:spcPts val="4200"/>
              </a:spcBef>
              <a:spcAft>
                <a:spcPts val="0"/>
              </a:spcAft>
              <a:buClr>
                <a:srgbClr val="606060"/>
              </a:buClr>
              <a:buSzPts val="540"/>
              <a:buChar char="•"/>
              <a:defRPr/>
            </a:lvl8pPr>
            <a:lvl9pPr indent="-262890" lvl="8" marL="4114800" algn="l">
              <a:lnSpc>
                <a:spcPct val="100000"/>
              </a:lnSpc>
              <a:spcBef>
                <a:spcPts val="4200"/>
              </a:spcBef>
              <a:spcAft>
                <a:spcPts val="0"/>
              </a:spcAft>
              <a:buClr>
                <a:srgbClr val="606060"/>
              </a:buClr>
              <a:buSzPts val="540"/>
              <a:buChar char="•"/>
              <a:defRPr/>
            </a:lvl9pPr>
          </a:lstStyle>
          <a:p/>
        </p:txBody>
      </p:sp>
      <p:sp>
        <p:nvSpPr>
          <p:cNvPr id="36" name="Google Shape;36;p13"/>
          <p:cNvSpPr txBox="1"/>
          <p:nvPr>
            <p:ph idx="12" type="sldNum"/>
          </p:nvPr>
        </p:nvSpPr>
        <p:spPr>
          <a:xfrm>
            <a:off x="12166701" y="8763000"/>
            <a:ext cx="342901" cy="368300"/>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606060"/>
              </a:buClr>
              <a:buSzPts val="1800"/>
              <a:buFont typeface="Gill Sans"/>
              <a:buNone/>
              <a:defRPr sz="1800"/>
            </a:lvl1pPr>
            <a:lvl2pPr indent="0" lvl="1" marL="0" algn="ctr">
              <a:lnSpc>
                <a:spcPct val="100000"/>
              </a:lnSpc>
              <a:spcBef>
                <a:spcPts val="0"/>
              </a:spcBef>
              <a:spcAft>
                <a:spcPts val="0"/>
              </a:spcAft>
              <a:buClr>
                <a:srgbClr val="606060"/>
              </a:buClr>
              <a:buSzPts val="1800"/>
              <a:buFont typeface="Gill Sans"/>
              <a:buNone/>
              <a:defRPr sz="1800"/>
            </a:lvl2pPr>
            <a:lvl3pPr indent="0" lvl="2" marL="0" algn="ctr">
              <a:lnSpc>
                <a:spcPct val="100000"/>
              </a:lnSpc>
              <a:spcBef>
                <a:spcPts val="0"/>
              </a:spcBef>
              <a:spcAft>
                <a:spcPts val="0"/>
              </a:spcAft>
              <a:buClr>
                <a:srgbClr val="606060"/>
              </a:buClr>
              <a:buSzPts val="1800"/>
              <a:buFont typeface="Gill Sans"/>
              <a:buNone/>
              <a:defRPr sz="1800"/>
            </a:lvl3pPr>
            <a:lvl4pPr indent="0" lvl="3" marL="0" algn="ctr">
              <a:lnSpc>
                <a:spcPct val="100000"/>
              </a:lnSpc>
              <a:spcBef>
                <a:spcPts val="0"/>
              </a:spcBef>
              <a:spcAft>
                <a:spcPts val="0"/>
              </a:spcAft>
              <a:buClr>
                <a:srgbClr val="606060"/>
              </a:buClr>
              <a:buSzPts val="1800"/>
              <a:buFont typeface="Gill Sans"/>
              <a:buNone/>
              <a:defRPr sz="1800"/>
            </a:lvl4pPr>
            <a:lvl5pPr indent="0" lvl="4" marL="0" algn="ctr">
              <a:lnSpc>
                <a:spcPct val="100000"/>
              </a:lnSpc>
              <a:spcBef>
                <a:spcPts val="0"/>
              </a:spcBef>
              <a:spcAft>
                <a:spcPts val="0"/>
              </a:spcAft>
              <a:buClr>
                <a:srgbClr val="606060"/>
              </a:buClr>
              <a:buSzPts val="1800"/>
              <a:buFont typeface="Gill Sans"/>
              <a:buNone/>
              <a:defRPr sz="1800"/>
            </a:lvl5pPr>
            <a:lvl6pPr indent="0" lvl="5" marL="0" algn="ctr">
              <a:lnSpc>
                <a:spcPct val="100000"/>
              </a:lnSpc>
              <a:spcBef>
                <a:spcPts val="0"/>
              </a:spcBef>
              <a:spcAft>
                <a:spcPts val="0"/>
              </a:spcAft>
              <a:buClr>
                <a:srgbClr val="606060"/>
              </a:buClr>
              <a:buSzPts val="1800"/>
              <a:buFont typeface="Gill Sans"/>
              <a:buNone/>
              <a:defRPr sz="1800"/>
            </a:lvl6pPr>
            <a:lvl7pPr indent="0" lvl="6" marL="0" algn="ctr">
              <a:lnSpc>
                <a:spcPct val="100000"/>
              </a:lnSpc>
              <a:spcBef>
                <a:spcPts val="0"/>
              </a:spcBef>
              <a:spcAft>
                <a:spcPts val="0"/>
              </a:spcAft>
              <a:buClr>
                <a:srgbClr val="606060"/>
              </a:buClr>
              <a:buSzPts val="1800"/>
              <a:buFont typeface="Gill Sans"/>
              <a:buNone/>
              <a:defRPr sz="1800"/>
            </a:lvl7pPr>
            <a:lvl8pPr indent="0" lvl="7" marL="0" algn="ctr">
              <a:lnSpc>
                <a:spcPct val="100000"/>
              </a:lnSpc>
              <a:spcBef>
                <a:spcPts val="0"/>
              </a:spcBef>
              <a:spcAft>
                <a:spcPts val="0"/>
              </a:spcAft>
              <a:buClr>
                <a:srgbClr val="606060"/>
              </a:buClr>
              <a:buSzPts val="1800"/>
              <a:buFont typeface="Gill Sans"/>
              <a:buNone/>
              <a:defRPr sz="1800"/>
            </a:lvl8pPr>
            <a:lvl9pPr indent="0" lvl="8" marL="0" algn="ctr">
              <a:lnSpc>
                <a:spcPct val="100000"/>
              </a:lnSpc>
              <a:spcBef>
                <a:spcPts val="0"/>
              </a:spcBef>
              <a:spcAft>
                <a:spcPts val="0"/>
              </a:spcAft>
              <a:buClr>
                <a:srgbClr val="606060"/>
              </a:buClr>
              <a:buSzPts val="1800"/>
              <a:buFont typeface="Gill Sans"/>
              <a:buNone/>
              <a:defRPr sz="1800"/>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enter">
  <p:cSld name="Title - Center">
    <p:spTree>
      <p:nvGrpSpPr>
        <p:cNvPr id="37" name="Shape 37"/>
        <p:cNvGrpSpPr/>
        <p:nvPr/>
      </p:nvGrpSpPr>
      <p:grpSpPr>
        <a:xfrm>
          <a:off x="0" y="0"/>
          <a:ext cx="0" cy="0"/>
          <a:chOff x="0" y="0"/>
          <a:chExt cx="0" cy="0"/>
        </a:xfrm>
      </p:grpSpPr>
      <p:sp>
        <p:nvSpPr>
          <p:cNvPr id="38" name="Google Shape;38;p14"/>
          <p:cNvSpPr txBox="1"/>
          <p:nvPr>
            <p:ph type="title"/>
          </p:nvPr>
        </p:nvSpPr>
        <p:spPr>
          <a:xfrm>
            <a:off x="508000" y="3860800"/>
            <a:ext cx="11988800" cy="2032000"/>
          </a:xfrm>
          <a:prstGeom prst="rect">
            <a:avLst/>
          </a:prstGeom>
          <a:noFill/>
          <a:ln>
            <a:noFill/>
          </a:ln>
        </p:spPr>
        <p:txBody>
          <a:bodyPr anchorCtr="0" anchor="ctr" bIns="50800" lIns="50800" spcFirstLastPara="1" rIns="50800" wrap="square" tIns="50800">
            <a:normAutofit/>
          </a:bodyPr>
          <a:lstStyle>
            <a:lvl1pPr lvl="0" algn="l">
              <a:lnSpc>
                <a:spcPct val="90000"/>
              </a:lnSpc>
              <a:spcBef>
                <a:spcPts val="0"/>
              </a:spcBef>
              <a:spcAft>
                <a:spcPts val="0"/>
              </a:spcAft>
              <a:buClr>
                <a:srgbClr val="606060"/>
              </a:buClr>
              <a:buSzPts val="1800"/>
              <a:buNone/>
              <a:defRPr/>
            </a:lvl1pPr>
            <a:lvl2pPr lvl="1" algn="l">
              <a:lnSpc>
                <a:spcPct val="90000"/>
              </a:lnSpc>
              <a:spcBef>
                <a:spcPts val="0"/>
              </a:spcBef>
              <a:spcAft>
                <a:spcPts val="0"/>
              </a:spcAft>
              <a:buClr>
                <a:srgbClr val="606060"/>
              </a:buClr>
              <a:buSzPts val="1800"/>
              <a:buNone/>
              <a:defRPr/>
            </a:lvl2pPr>
            <a:lvl3pPr lvl="2" algn="l">
              <a:lnSpc>
                <a:spcPct val="90000"/>
              </a:lnSpc>
              <a:spcBef>
                <a:spcPts val="0"/>
              </a:spcBef>
              <a:spcAft>
                <a:spcPts val="0"/>
              </a:spcAft>
              <a:buClr>
                <a:srgbClr val="606060"/>
              </a:buClr>
              <a:buSzPts val="1800"/>
              <a:buNone/>
              <a:defRPr/>
            </a:lvl3pPr>
            <a:lvl4pPr lvl="3" algn="l">
              <a:lnSpc>
                <a:spcPct val="90000"/>
              </a:lnSpc>
              <a:spcBef>
                <a:spcPts val="0"/>
              </a:spcBef>
              <a:spcAft>
                <a:spcPts val="0"/>
              </a:spcAft>
              <a:buClr>
                <a:srgbClr val="606060"/>
              </a:buClr>
              <a:buSzPts val="1800"/>
              <a:buNone/>
              <a:defRPr/>
            </a:lvl4pPr>
            <a:lvl5pPr lvl="4" algn="l">
              <a:lnSpc>
                <a:spcPct val="90000"/>
              </a:lnSpc>
              <a:spcBef>
                <a:spcPts val="0"/>
              </a:spcBef>
              <a:spcAft>
                <a:spcPts val="0"/>
              </a:spcAft>
              <a:buClr>
                <a:srgbClr val="606060"/>
              </a:buClr>
              <a:buSzPts val="1800"/>
              <a:buNone/>
              <a:defRPr/>
            </a:lvl5pPr>
            <a:lvl6pPr lvl="5" algn="l">
              <a:lnSpc>
                <a:spcPct val="90000"/>
              </a:lnSpc>
              <a:spcBef>
                <a:spcPts val="0"/>
              </a:spcBef>
              <a:spcAft>
                <a:spcPts val="0"/>
              </a:spcAft>
              <a:buClr>
                <a:srgbClr val="606060"/>
              </a:buClr>
              <a:buSzPts val="1800"/>
              <a:buNone/>
              <a:defRPr/>
            </a:lvl6pPr>
            <a:lvl7pPr lvl="6" algn="l">
              <a:lnSpc>
                <a:spcPct val="90000"/>
              </a:lnSpc>
              <a:spcBef>
                <a:spcPts val="0"/>
              </a:spcBef>
              <a:spcAft>
                <a:spcPts val="0"/>
              </a:spcAft>
              <a:buClr>
                <a:srgbClr val="606060"/>
              </a:buClr>
              <a:buSzPts val="1800"/>
              <a:buNone/>
              <a:defRPr/>
            </a:lvl7pPr>
            <a:lvl8pPr lvl="7" algn="l">
              <a:lnSpc>
                <a:spcPct val="90000"/>
              </a:lnSpc>
              <a:spcBef>
                <a:spcPts val="0"/>
              </a:spcBef>
              <a:spcAft>
                <a:spcPts val="0"/>
              </a:spcAft>
              <a:buClr>
                <a:srgbClr val="606060"/>
              </a:buClr>
              <a:buSzPts val="1800"/>
              <a:buNone/>
              <a:defRPr/>
            </a:lvl8pPr>
            <a:lvl9pPr lvl="8" algn="l">
              <a:lnSpc>
                <a:spcPct val="90000"/>
              </a:lnSpc>
              <a:spcBef>
                <a:spcPts val="0"/>
              </a:spcBef>
              <a:spcAft>
                <a:spcPts val="0"/>
              </a:spcAft>
              <a:buClr>
                <a:srgbClr val="606060"/>
              </a:buClr>
              <a:buSzPts val="1800"/>
              <a:buNone/>
              <a:defRPr/>
            </a:lvl9pPr>
          </a:lstStyle>
          <a:p/>
        </p:txBody>
      </p:sp>
      <p:sp>
        <p:nvSpPr>
          <p:cNvPr id="39" name="Google Shape;39;p14"/>
          <p:cNvSpPr txBox="1"/>
          <p:nvPr>
            <p:ph idx="12" type="sldNum"/>
          </p:nvPr>
        </p:nvSpPr>
        <p:spPr>
          <a:xfrm>
            <a:off x="12166701" y="8763000"/>
            <a:ext cx="342901" cy="368300"/>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606060"/>
              </a:buClr>
              <a:buSzPts val="1800"/>
              <a:buFont typeface="Gill Sans"/>
              <a:buNone/>
              <a:defRPr sz="1800"/>
            </a:lvl1pPr>
            <a:lvl2pPr indent="0" lvl="1" marL="0" algn="ctr">
              <a:lnSpc>
                <a:spcPct val="100000"/>
              </a:lnSpc>
              <a:spcBef>
                <a:spcPts val="0"/>
              </a:spcBef>
              <a:spcAft>
                <a:spcPts val="0"/>
              </a:spcAft>
              <a:buClr>
                <a:srgbClr val="606060"/>
              </a:buClr>
              <a:buSzPts val="1800"/>
              <a:buFont typeface="Gill Sans"/>
              <a:buNone/>
              <a:defRPr sz="1800"/>
            </a:lvl2pPr>
            <a:lvl3pPr indent="0" lvl="2" marL="0" algn="ctr">
              <a:lnSpc>
                <a:spcPct val="100000"/>
              </a:lnSpc>
              <a:spcBef>
                <a:spcPts val="0"/>
              </a:spcBef>
              <a:spcAft>
                <a:spcPts val="0"/>
              </a:spcAft>
              <a:buClr>
                <a:srgbClr val="606060"/>
              </a:buClr>
              <a:buSzPts val="1800"/>
              <a:buFont typeface="Gill Sans"/>
              <a:buNone/>
              <a:defRPr sz="1800"/>
            </a:lvl3pPr>
            <a:lvl4pPr indent="0" lvl="3" marL="0" algn="ctr">
              <a:lnSpc>
                <a:spcPct val="100000"/>
              </a:lnSpc>
              <a:spcBef>
                <a:spcPts val="0"/>
              </a:spcBef>
              <a:spcAft>
                <a:spcPts val="0"/>
              </a:spcAft>
              <a:buClr>
                <a:srgbClr val="606060"/>
              </a:buClr>
              <a:buSzPts val="1800"/>
              <a:buFont typeface="Gill Sans"/>
              <a:buNone/>
              <a:defRPr sz="1800"/>
            </a:lvl4pPr>
            <a:lvl5pPr indent="0" lvl="4" marL="0" algn="ctr">
              <a:lnSpc>
                <a:spcPct val="100000"/>
              </a:lnSpc>
              <a:spcBef>
                <a:spcPts val="0"/>
              </a:spcBef>
              <a:spcAft>
                <a:spcPts val="0"/>
              </a:spcAft>
              <a:buClr>
                <a:srgbClr val="606060"/>
              </a:buClr>
              <a:buSzPts val="1800"/>
              <a:buFont typeface="Gill Sans"/>
              <a:buNone/>
              <a:defRPr sz="1800"/>
            </a:lvl5pPr>
            <a:lvl6pPr indent="0" lvl="5" marL="0" algn="ctr">
              <a:lnSpc>
                <a:spcPct val="100000"/>
              </a:lnSpc>
              <a:spcBef>
                <a:spcPts val="0"/>
              </a:spcBef>
              <a:spcAft>
                <a:spcPts val="0"/>
              </a:spcAft>
              <a:buClr>
                <a:srgbClr val="606060"/>
              </a:buClr>
              <a:buSzPts val="1800"/>
              <a:buFont typeface="Gill Sans"/>
              <a:buNone/>
              <a:defRPr sz="1800"/>
            </a:lvl6pPr>
            <a:lvl7pPr indent="0" lvl="6" marL="0" algn="ctr">
              <a:lnSpc>
                <a:spcPct val="100000"/>
              </a:lnSpc>
              <a:spcBef>
                <a:spcPts val="0"/>
              </a:spcBef>
              <a:spcAft>
                <a:spcPts val="0"/>
              </a:spcAft>
              <a:buClr>
                <a:srgbClr val="606060"/>
              </a:buClr>
              <a:buSzPts val="1800"/>
              <a:buFont typeface="Gill Sans"/>
              <a:buNone/>
              <a:defRPr sz="1800"/>
            </a:lvl7pPr>
            <a:lvl8pPr indent="0" lvl="7" marL="0" algn="ctr">
              <a:lnSpc>
                <a:spcPct val="100000"/>
              </a:lnSpc>
              <a:spcBef>
                <a:spcPts val="0"/>
              </a:spcBef>
              <a:spcAft>
                <a:spcPts val="0"/>
              </a:spcAft>
              <a:buClr>
                <a:srgbClr val="606060"/>
              </a:buClr>
              <a:buSzPts val="1800"/>
              <a:buFont typeface="Gill Sans"/>
              <a:buNone/>
              <a:defRPr sz="1800"/>
            </a:lvl8pPr>
            <a:lvl9pPr indent="0" lvl="8" marL="0" algn="ctr">
              <a:lnSpc>
                <a:spcPct val="100000"/>
              </a:lnSpc>
              <a:spcBef>
                <a:spcPts val="0"/>
              </a:spcBef>
              <a:spcAft>
                <a:spcPts val="0"/>
              </a:spcAft>
              <a:buClr>
                <a:srgbClr val="606060"/>
              </a:buClr>
              <a:buSzPts val="1800"/>
              <a:buFont typeface="Gill Sans"/>
              <a:buNone/>
              <a:defRPr sz="1800"/>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Vertical">
  <p:cSld name="Photo - Vertical">
    <p:spTree>
      <p:nvGrpSpPr>
        <p:cNvPr id="40" name="Shape 40"/>
        <p:cNvGrpSpPr/>
        <p:nvPr/>
      </p:nvGrpSpPr>
      <p:grpSpPr>
        <a:xfrm>
          <a:off x="0" y="0"/>
          <a:ext cx="0" cy="0"/>
          <a:chOff x="0" y="0"/>
          <a:chExt cx="0" cy="0"/>
        </a:xfrm>
      </p:grpSpPr>
      <p:sp>
        <p:nvSpPr>
          <p:cNvPr id="41" name="Google Shape;41;p15"/>
          <p:cNvSpPr/>
          <p:nvPr>
            <p:ph idx="2" type="pic"/>
          </p:nvPr>
        </p:nvSpPr>
        <p:spPr>
          <a:xfrm>
            <a:off x="6805519" y="981849"/>
            <a:ext cx="5575301" cy="7531101"/>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1pPr>
            <a:lvl2pPr lvl="1"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2pPr>
            <a:lvl3pPr lvl="2"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3pPr>
            <a:lvl4pPr lvl="3"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4pPr>
            <a:lvl5pPr lvl="4"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5pPr>
            <a:lvl6pPr lvl="5"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6pPr>
            <a:lvl7pPr lvl="6"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7pPr>
            <a:lvl8pPr lvl="7"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8pPr>
            <a:lvl9pPr lvl="8"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9pPr>
          </a:lstStyle>
          <a:p/>
        </p:txBody>
      </p:sp>
      <p:sp>
        <p:nvSpPr>
          <p:cNvPr id="42" name="Google Shape;42;p15"/>
          <p:cNvSpPr txBox="1"/>
          <p:nvPr>
            <p:ph type="title"/>
          </p:nvPr>
        </p:nvSpPr>
        <p:spPr>
          <a:xfrm>
            <a:off x="508000" y="2400300"/>
            <a:ext cx="5829300" cy="6070600"/>
          </a:xfrm>
          <a:prstGeom prst="rect">
            <a:avLst/>
          </a:prstGeom>
          <a:noFill/>
          <a:ln>
            <a:noFill/>
          </a:ln>
        </p:spPr>
        <p:txBody>
          <a:bodyPr anchorCtr="0" anchor="t" bIns="50800" lIns="50800" spcFirstLastPara="1" rIns="50800" wrap="square" tIns="50800">
            <a:normAutofit/>
          </a:bodyPr>
          <a:lstStyle>
            <a:lvl1pPr lvl="0" algn="l">
              <a:lnSpc>
                <a:spcPct val="90000"/>
              </a:lnSpc>
              <a:spcBef>
                <a:spcPts val="0"/>
              </a:spcBef>
              <a:spcAft>
                <a:spcPts val="0"/>
              </a:spcAft>
              <a:buClr>
                <a:srgbClr val="606060"/>
              </a:buClr>
              <a:buSzPts val="1800"/>
              <a:buNone/>
              <a:defRPr/>
            </a:lvl1pPr>
            <a:lvl2pPr lvl="1" algn="l">
              <a:lnSpc>
                <a:spcPct val="90000"/>
              </a:lnSpc>
              <a:spcBef>
                <a:spcPts val="0"/>
              </a:spcBef>
              <a:spcAft>
                <a:spcPts val="0"/>
              </a:spcAft>
              <a:buClr>
                <a:srgbClr val="606060"/>
              </a:buClr>
              <a:buSzPts val="1800"/>
              <a:buNone/>
              <a:defRPr/>
            </a:lvl2pPr>
            <a:lvl3pPr lvl="2" algn="l">
              <a:lnSpc>
                <a:spcPct val="90000"/>
              </a:lnSpc>
              <a:spcBef>
                <a:spcPts val="0"/>
              </a:spcBef>
              <a:spcAft>
                <a:spcPts val="0"/>
              </a:spcAft>
              <a:buClr>
                <a:srgbClr val="606060"/>
              </a:buClr>
              <a:buSzPts val="1800"/>
              <a:buNone/>
              <a:defRPr/>
            </a:lvl3pPr>
            <a:lvl4pPr lvl="3" algn="l">
              <a:lnSpc>
                <a:spcPct val="90000"/>
              </a:lnSpc>
              <a:spcBef>
                <a:spcPts val="0"/>
              </a:spcBef>
              <a:spcAft>
                <a:spcPts val="0"/>
              </a:spcAft>
              <a:buClr>
                <a:srgbClr val="606060"/>
              </a:buClr>
              <a:buSzPts val="1800"/>
              <a:buNone/>
              <a:defRPr/>
            </a:lvl4pPr>
            <a:lvl5pPr lvl="4" algn="l">
              <a:lnSpc>
                <a:spcPct val="90000"/>
              </a:lnSpc>
              <a:spcBef>
                <a:spcPts val="0"/>
              </a:spcBef>
              <a:spcAft>
                <a:spcPts val="0"/>
              </a:spcAft>
              <a:buClr>
                <a:srgbClr val="606060"/>
              </a:buClr>
              <a:buSzPts val="1800"/>
              <a:buNone/>
              <a:defRPr/>
            </a:lvl5pPr>
            <a:lvl6pPr lvl="5" algn="l">
              <a:lnSpc>
                <a:spcPct val="90000"/>
              </a:lnSpc>
              <a:spcBef>
                <a:spcPts val="0"/>
              </a:spcBef>
              <a:spcAft>
                <a:spcPts val="0"/>
              </a:spcAft>
              <a:buClr>
                <a:srgbClr val="606060"/>
              </a:buClr>
              <a:buSzPts val="1800"/>
              <a:buNone/>
              <a:defRPr/>
            </a:lvl6pPr>
            <a:lvl7pPr lvl="6" algn="l">
              <a:lnSpc>
                <a:spcPct val="90000"/>
              </a:lnSpc>
              <a:spcBef>
                <a:spcPts val="0"/>
              </a:spcBef>
              <a:spcAft>
                <a:spcPts val="0"/>
              </a:spcAft>
              <a:buClr>
                <a:srgbClr val="606060"/>
              </a:buClr>
              <a:buSzPts val="1800"/>
              <a:buNone/>
              <a:defRPr/>
            </a:lvl7pPr>
            <a:lvl8pPr lvl="7" algn="l">
              <a:lnSpc>
                <a:spcPct val="90000"/>
              </a:lnSpc>
              <a:spcBef>
                <a:spcPts val="0"/>
              </a:spcBef>
              <a:spcAft>
                <a:spcPts val="0"/>
              </a:spcAft>
              <a:buClr>
                <a:srgbClr val="606060"/>
              </a:buClr>
              <a:buSzPts val="1800"/>
              <a:buNone/>
              <a:defRPr/>
            </a:lvl8pPr>
            <a:lvl9pPr lvl="8" algn="l">
              <a:lnSpc>
                <a:spcPct val="90000"/>
              </a:lnSpc>
              <a:spcBef>
                <a:spcPts val="0"/>
              </a:spcBef>
              <a:spcAft>
                <a:spcPts val="0"/>
              </a:spcAft>
              <a:buClr>
                <a:srgbClr val="606060"/>
              </a:buClr>
              <a:buSzPts val="1800"/>
              <a:buNone/>
              <a:defRPr/>
            </a:lvl9pPr>
          </a:lstStyle>
          <a:p/>
        </p:txBody>
      </p:sp>
      <p:sp>
        <p:nvSpPr>
          <p:cNvPr id="43" name="Google Shape;43;p15"/>
          <p:cNvSpPr txBox="1"/>
          <p:nvPr>
            <p:ph idx="1" type="body"/>
          </p:nvPr>
        </p:nvSpPr>
        <p:spPr>
          <a:xfrm>
            <a:off x="508000" y="1168400"/>
            <a:ext cx="5829300" cy="838200"/>
          </a:xfrm>
          <a:prstGeom prst="rect">
            <a:avLst/>
          </a:prstGeom>
          <a:noFill/>
          <a:ln>
            <a:noFill/>
          </a:ln>
        </p:spPr>
        <p:txBody>
          <a:bodyPr anchorCtr="0" anchor="t" bIns="50800" lIns="50800" spcFirstLastPara="1" rIns="50800" wrap="square" tIns="50800">
            <a:normAutofit/>
          </a:bodyPr>
          <a:lstStyle>
            <a:lvl1pPr indent="-228600" lvl="0" marL="457200" algn="l">
              <a:lnSpc>
                <a:spcPct val="120000"/>
              </a:lnSpc>
              <a:spcBef>
                <a:spcPts val="0"/>
              </a:spcBef>
              <a:spcAft>
                <a:spcPts val="0"/>
              </a:spcAft>
              <a:buClr>
                <a:srgbClr val="606060"/>
              </a:buClr>
              <a:buSzPts val="2400"/>
              <a:buFont typeface="Gill Sans"/>
              <a:buNone/>
              <a:defRPr sz="2400"/>
            </a:lvl1pPr>
            <a:lvl2pPr indent="-228600" lvl="1" marL="914400" algn="l">
              <a:lnSpc>
                <a:spcPct val="120000"/>
              </a:lnSpc>
              <a:spcBef>
                <a:spcPts val="0"/>
              </a:spcBef>
              <a:spcAft>
                <a:spcPts val="0"/>
              </a:spcAft>
              <a:buClr>
                <a:srgbClr val="606060"/>
              </a:buClr>
              <a:buSzPts val="2400"/>
              <a:buFont typeface="Gill Sans"/>
              <a:buNone/>
              <a:defRPr sz="2400"/>
            </a:lvl2pPr>
            <a:lvl3pPr indent="-228600" lvl="2" marL="1371600" algn="l">
              <a:lnSpc>
                <a:spcPct val="120000"/>
              </a:lnSpc>
              <a:spcBef>
                <a:spcPts val="0"/>
              </a:spcBef>
              <a:spcAft>
                <a:spcPts val="0"/>
              </a:spcAft>
              <a:buClr>
                <a:srgbClr val="606060"/>
              </a:buClr>
              <a:buSzPts val="2400"/>
              <a:buFont typeface="Gill Sans"/>
              <a:buNone/>
              <a:defRPr sz="2400"/>
            </a:lvl3pPr>
            <a:lvl4pPr indent="-228600" lvl="3" marL="1828800" algn="l">
              <a:lnSpc>
                <a:spcPct val="120000"/>
              </a:lnSpc>
              <a:spcBef>
                <a:spcPts val="0"/>
              </a:spcBef>
              <a:spcAft>
                <a:spcPts val="0"/>
              </a:spcAft>
              <a:buClr>
                <a:srgbClr val="606060"/>
              </a:buClr>
              <a:buSzPts val="2400"/>
              <a:buFont typeface="Gill Sans"/>
              <a:buNone/>
              <a:defRPr sz="2400"/>
            </a:lvl4pPr>
            <a:lvl5pPr indent="-228600" lvl="4" marL="2286000" algn="l">
              <a:lnSpc>
                <a:spcPct val="120000"/>
              </a:lnSpc>
              <a:spcBef>
                <a:spcPts val="0"/>
              </a:spcBef>
              <a:spcAft>
                <a:spcPts val="0"/>
              </a:spcAft>
              <a:buClr>
                <a:srgbClr val="606060"/>
              </a:buClr>
              <a:buSzPts val="2400"/>
              <a:buFont typeface="Gill Sans"/>
              <a:buNone/>
              <a:defRPr sz="2400"/>
            </a:lvl5pPr>
            <a:lvl6pPr indent="-262889" lvl="5" marL="2743200" algn="l">
              <a:lnSpc>
                <a:spcPct val="100000"/>
              </a:lnSpc>
              <a:spcBef>
                <a:spcPts val="4200"/>
              </a:spcBef>
              <a:spcAft>
                <a:spcPts val="0"/>
              </a:spcAft>
              <a:buClr>
                <a:srgbClr val="606060"/>
              </a:buClr>
              <a:buSzPts val="540"/>
              <a:buChar char="•"/>
              <a:defRPr/>
            </a:lvl6pPr>
            <a:lvl7pPr indent="-262889" lvl="6" marL="3200400" algn="l">
              <a:lnSpc>
                <a:spcPct val="100000"/>
              </a:lnSpc>
              <a:spcBef>
                <a:spcPts val="4200"/>
              </a:spcBef>
              <a:spcAft>
                <a:spcPts val="0"/>
              </a:spcAft>
              <a:buClr>
                <a:srgbClr val="606060"/>
              </a:buClr>
              <a:buSzPts val="540"/>
              <a:buChar char="•"/>
              <a:defRPr/>
            </a:lvl7pPr>
            <a:lvl8pPr indent="-262890" lvl="7" marL="3657600" algn="l">
              <a:lnSpc>
                <a:spcPct val="100000"/>
              </a:lnSpc>
              <a:spcBef>
                <a:spcPts val="4200"/>
              </a:spcBef>
              <a:spcAft>
                <a:spcPts val="0"/>
              </a:spcAft>
              <a:buClr>
                <a:srgbClr val="606060"/>
              </a:buClr>
              <a:buSzPts val="540"/>
              <a:buChar char="•"/>
              <a:defRPr/>
            </a:lvl8pPr>
            <a:lvl9pPr indent="-262890" lvl="8" marL="4114800" algn="l">
              <a:lnSpc>
                <a:spcPct val="100000"/>
              </a:lnSpc>
              <a:spcBef>
                <a:spcPts val="4200"/>
              </a:spcBef>
              <a:spcAft>
                <a:spcPts val="0"/>
              </a:spcAft>
              <a:buClr>
                <a:srgbClr val="606060"/>
              </a:buClr>
              <a:buSzPts val="540"/>
              <a:buChar char="•"/>
              <a:defRPr/>
            </a:lvl9pPr>
          </a:lstStyle>
          <a:p/>
        </p:txBody>
      </p:sp>
      <p:sp>
        <p:nvSpPr>
          <p:cNvPr id="44" name="Google Shape;44;p15"/>
          <p:cNvSpPr txBox="1"/>
          <p:nvPr>
            <p:ph idx="12" type="sldNum"/>
          </p:nvPr>
        </p:nvSpPr>
        <p:spPr>
          <a:xfrm>
            <a:off x="12166701" y="8763000"/>
            <a:ext cx="342901" cy="368300"/>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606060"/>
              </a:buClr>
              <a:buSzPts val="1800"/>
              <a:buFont typeface="Gill Sans"/>
              <a:buNone/>
              <a:defRPr sz="1800"/>
            </a:lvl1pPr>
            <a:lvl2pPr indent="0" lvl="1" marL="0" algn="ctr">
              <a:lnSpc>
                <a:spcPct val="100000"/>
              </a:lnSpc>
              <a:spcBef>
                <a:spcPts val="0"/>
              </a:spcBef>
              <a:spcAft>
                <a:spcPts val="0"/>
              </a:spcAft>
              <a:buClr>
                <a:srgbClr val="606060"/>
              </a:buClr>
              <a:buSzPts val="1800"/>
              <a:buFont typeface="Gill Sans"/>
              <a:buNone/>
              <a:defRPr sz="1800"/>
            </a:lvl2pPr>
            <a:lvl3pPr indent="0" lvl="2" marL="0" algn="ctr">
              <a:lnSpc>
                <a:spcPct val="100000"/>
              </a:lnSpc>
              <a:spcBef>
                <a:spcPts val="0"/>
              </a:spcBef>
              <a:spcAft>
                <a:spcPts val="0"/>
              </a:spcAft>
              <a:buClr>
                <a:srgbClr val="606060"/>
              </a:buClr>
              <a:buSzPts val="1800"/>
              <a:buFont typeface="Gill Sans"/>
              <a:buNone/>
              <a:defRPr sz="1800"/>
            </a:lvl3pPr>
            <a:lvl4pPr indent="0" lvl="3" marL="0" algn="ctr">
              <a:lnSpc>
                <a:spcPct val="100000"/>
              </a:lnSpc>
              <a:spcBef>
                <a:spcPts val="0"/>
              </a:spcBef>
              <a:spcAft>
                <a:spcPts val="0"/>
              </a:spcAft>
              <a:buClr>
                <a:srgbClr val="606060"/>
              </a:buClr>
              <a:buSzPts val="1800"/>
              <a:buFont typeface="Gill Sans"/>
              <a:buNone/>
              <a:defRPr sz="1800"/>
            </a:lvl4pPr>
            <a:lvl5pPr indent="0" lvl="4" marL="0" algn="ctr">
              <a:lnSpc>
                <a:spcPct val="100000"/>
              </a:lnSpc>
              <a:spcBef>
                <a:spcPts val="0"/>
              </a:spcBef>
              <a:spcAft>
                <a:spcPts val="0"/>
              </a:spcAft>
              <a:buClr>
                <a:srgbClr val="606060"/>
              </a:buClr>
              <a:buSzPts val="1800"/>
              <a:buFont typeface="Gill Sans"/>
              <a:buNone/>
              <a:defRPr sz="1800"/>
            </a:lvl5pPr>
            <a:lvl6pPr indent="0" lvl="5" marL="0" algn="ctr">
              <a:lnSpc>
                <a:spcPct val="100000"/>
              </a:lnSpc>
              <a:spcBef>
                <a:spcPts val="0"/>
              </a:spcBef>
              <a:spcAft>
                <a:spcPts val="0"/>
              </a:spcAft>
              <a:buClr>
                <a:srgbClr val="606060"/>
              </a:buClr>
              <a:buSzPts val="1800"/>
              <a:buFont typeface="Gill Sans"/>
              <a:buNone/>
              <a:defRPr sz="1800"/>
            </a:lvl6pPr>
            <a:lvl7pPr indent="0" lvl="6" marL="0" algn="ctr">
              <a:lnSpc>
                <a:spcPct val="100000"/>
              </a:lnSpc>
              <a:spcBef>
                <a:spcPts val="0"/>
              </a:spcBef>
              <a:spcAft>
                <a:spcPts val="0"/>
              </a:spcAft>
              <a:buClr>
                <a:srgbClr val="606060"/>
              </a:buClr>
              <a:buSzPts val="1800"/>
              <a:buFont typeface="Gill Sans"/>
              <a:buNone/>
              <a:defRPr sz="1800"/>
            </a:lvl7pPr>
            <a:lvl8pPr indent="0" lvl="7" marL="0" algn="ctr">
              <a:lnSpc>
                <a:spcPct val="100000"/>
              </a:lnSpc>
              <a:spcBef>
                <a:spcPts val="0"/>
              </a:spcBef>
              <a:spcAft>
                <a:spcPts val="0"/>
              </a:spcAft>
              <a:buClr>
                <a:srgbClr val="606060"/>
              </a:buClr>
              <a:buSzPts val="1800"/>
              <a:buFont typeface="Gill Sans"/>
              <a:buNone/>
              <a:defRPr sz="1800"/>
            </a:lvl8pPr>
            <a:lvl9pPr indent="0" lvl="8" marL="0" algn="ctr">
              <a:lnSpc>
                <a:spcPct val="100000"/>
              </a:lnSpc>
              <a:spcBef>
                <a:spcPts val="0"/>
              </a:spcBef>
              <a:spcAft>
                <a:spcPts val="0"/>
              </a:spcAft>
              <a:buClr>
                <a:srgbClr val="606060"/>
              </a:buClr>
              <a:buSzPts val="1800"/>
              <a:buFont typeface="Gill Sans"/>
              <a:buNone/>
              <a:defRPr sz="1800"/>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showMasterSp="0">
  <p:cSld name="Title &amp; Bullets">
    <p:spTree>
      <p:nvGrpSpPr>
        <p:cNvPr id="45" name="Shape 45"/>
        <p:cNvGrpSpPr/>
        <p:nvPr/>
      </p:nvGrpSpPr>
      <p:grpSpPr>
        <a:xfrm>
          <a:off x="0" y="0"/>
          <a:ext cx="0" cy="0"/>
          <a:chOff x="0" y="0"/>
          <a:chExt cx="0" cy="0"/>
        </a:xfrm>
      </p:grpSpPr>
      <p:cxnSp>
        <p:nvCxnSpPr>
          <p:cNvPr id="46" name="Google Shape;46;p16"/>
          <p:cNvCxnSpPr/>
          <p:nvPr/>
        </p:nvCxnSpPr>
        <p:spPr>
          <a:xfrm>
            <a:off x="508000" y="2578100"/>
            <a:ext cx="11988800" cy="0"/>
          </a:xfrm>
          <a:prstGeom prst="straightConnector1">
            <a:avLst/>
          </a:prstGeom>
          <a:noFill/>
          <a:ln cap="flat" cmpd="sng" w="12700">
            <a:solidFill>
              <a:srgbClr val="444444">
                <a:alpha val="29803"/>
              </a:srgbClr>
            </a:solidFill>
            <a:prstDash val="solid"/>
            <a:miter lim="400000"/>
            <a:headEnd len="sm" w="sm" type="none"/>
            <a:tailEnd len="sm" w="sm" type="none"/>
          </a:ln>
        </p:spPr>
      </p:cxnSp>
      <p:cxnSp>
        <p:nvCxnSpPr>
          <p:cNvPr id="47" name="Google Shape;47;p16"/>
          <p:cNvCxnSpPr/>
          <p:nvPr/>
        </p:nvCxnSpPr>
        <p:spPr>
          <a:xfrm flipH="1" rot="10800000">
            <a:off x="508000" y="9245597"/>
            <a:ext cx="11988800" cy="3"/>
          </a:xfrm>
          <a:prstGeom prst="straightConnector1">
            <a:avLst/>
          </a:prstGeom>
          <a:noFill/>
          <a:ln cap="flat" cmpd="sng" w="76200">
            <a:solidFill>
              <a:srgbClr val="444444">
                <a:alpha val="29803"/>
              </a:srgbClr>
            </a:solidFill>
            <a:prstDash val="solid"/>
            <a:miter lim="400000"/>
            <a:headEnd len="sm" w="sm" type="none"/>
            <a:tailEnd len="sm" w="sm" type="none"/>
          </a:ln>
        </p:spPr>
      </p:cxnSp>
      <p:cxnSp>
        <p:nvCxnSpPr>
          <p:cNvPr id="48" name="Google Shape;48;p16"/>
          <p:cNvCxnSpPr/>
          <p:nvPr/>
        </p:nvCxnSpPr>
        <p:spPr>
          <a:xfrm flipH="1" rot="10800000">
            <a:off x="508000" y="508000"/>
            <a:ext cx="11988800" cy="1"/>
          </a:xfrm>
          <a:prstGeom prst="straightConnector1">
            <a:avLst/>
          </a:prstGeom>
          <a:noFill/>
          <a:ln cap="flat" cmpd="sng" w="12700">
            <a:solidFill>
              <a:srgbClr val="444444">
                <a:alpha val="29803"/>
              </a:srgbClr>
            </a:solidFill>
            <a:prstDash val="solid"/>
            <a:miter lim="400000"/>
            <a:headEnd len="sm" w="sm" type="none"/>
            <a:tailEnd len="sm" w="sm" type="none"/>
          </a:ln>
        </p:spPr>
      </p:cxnSp>
      <p:sp>
        <p:nvSpPr>
          <p:cNvPr id="49" name="Google Shape;49;p16"/>
          <p:cNvSpPr txBox="1"/>
          <p:nvPr>
            <p:ph type="title"/>
          </p:nvPr>
        </p:nvSpPr>
        <p:spPr>
          <a:xfrm>
            <a:off x="508000" y="596900"/>
            <a:ext cx="11988800" cy="1905000"/>
          </a:xfrm>
          <a:prstGeom prst="rect">
            <a:avLst/>
          </a:prstGeom>
          <a:noFill/>
          <a:ln>
            <a:noFill/>
          </a:ln>
        </p:spPr>
        <p:txBody>
          <a:bodyPr anchorCtr="0" anchor="ctr" bIns="50800" lIns="50800" spcFirstLastPara="1" rIns="50800" wrap="square" tIns="50800">
            <a:normAutofit/>
          </a:bodyPr>
          <a:lstStyle>
            <a:lvl1pPr lvl="0" algn="l">
              <a:lnSpc>
                <a:spcPct val="90000"/>
              </a:lnSpc>
              <a:spcBef>
                <a:spcPts val="0"/>
              </a:spcBef>
              <a:spcAft>
                <a:spcPts val="0"/>
              </a:spcAft>
              <a:buClr>
                <a:srgbClr val="606060"/>
              </a:buClr>
              <a:buSzPts val="1800"/>
              <a:buNone/>
              <a:defRPr/>
            </a:lvl1pPr>
            <a:lvl2pPr lvl="1" algn="l">
              <a:lnSpc>
                <a:spcPct val="90000"/>
              </a:lnSpc>
              <a:spcBef>
                <a:spcPts val="0"/>
              </a:spcBef>
              <a:spcAft>
                <a:spcPts val="0"/>
              </a:spcAft>
              <a:buClr>
                <a:srgbClr val="606060"/>
              </a:buClr>
              <a:buSzPts val="1800"/>
              <a:buNone/>
              <a:defRPr/>
            </a:lvl2pPr>
            <a:lvl3pPr lvl="2" algn="l">
              <a:lnSpc>
                <a:spcPct val="90000"/>
              </a:lnSpc>
              <a:spcBef>
                <a:spcPts val="0"/>
              </a:spcBef>
              <a:spcAft>
                <a:spcPts val="0"/>
              </a:spcAft>
              <a:buClr>
                <a:srgbClr val="606060"/>
              </a:buClr>
              <a:buSzPts val="1800"/>
              <a:buNone/>
              <a:defRPr/>
            </a:lvl3pPr>
            <a:lvl4pPr lvl="3" algn="l">
              <a:lnSpc>
                <a:spcPct val="90000"/>
              </a:lnSpc>
              <a:spcBef>
                <a:spcPts val="0"/>
              </a:spcBef>
              <a:spcAft>
                <a:spcPts val="0"/>
              </a:spcAft>
              <a:buClr>
                <a:srgbClr val="606060"/>
              </a:buClr>
              <a:buSzPts val="1800"/>
              <a:buNone/>
              <a:defRPr/>
            </a:lvl4pPr>
            <a:lvl5pPr lvl="4" algn="l">
              <a:lnSpc>
                <a:spcPct val="90000"/>
              </a:lnSpc>
              <a:spcBef>
                <a:spcPts val="0"/>
              </a:spcBef>
              <a:spcAft>
                <a:spcPts val="0"/>
              </a:spcAft>
              <a:buClr>
                <a:srgbClr val="606060"/>
              </a:buClr>
              <a:buSzPts val="1800"/>
              <a:buNone/>
              <a:defRPr/>
            </a:lvl5pPr>
            <a:lvl6pPr lvl="5" algn="l">
              <a:lnSpc>
                <a:spcPct val="90000"/>
              </a:lnSpc>
              <a:spcBef>
                <a:spcPts val="0"/>
              </a:spcBef>
              <a:spcAft>
                <a:spcPts val="0"/>
              </a:spcAft>
              <a:buClr>
                <a:srgbClr val="606060"/>
              </a:buClr>
              <a:buSzPts val="1800"/>
              <a:buNone/>
              <a:defRPr/>
            </a:lvl6pPr>
            <a:lvl7pPr lvl="6" algn="l">
              <a:lnSpc>
                <a:spcPct val="90000"/>
              </a:lnSpc>
              <a:spcBef>
                <a:spcPts val="0"/>
              </a:spcBef>
              <a:spcAft>
                <a:spcPts val="0"/>
              </a:spcAft>
              <a:buClr>
                <a:srgbClr val="606060"/>
              </a:buClr>
              <a:buSzPts val="1800"/>
              <a:buNone/>
              <a:defRPr/>
            </a:lvl7pPr>
            <a:lvl8pPr lvl="7" algn="l">
              <a:lnSpc>
                <a:spcPct val="90000"/>
              </a:lnSpc>
              <a:spcBef>
                <a:spcPts val="0"/>
              </a:spcBef>
              <a:spcAft>
                <a:spcPts val="0"/>
              </a:spcAft>
              <a:buClr>
                <a:srgbClr val="606060"/>
              </a:buClr>
              <a:buSzPts val="1800"/>
              <a:buNone/>
              <a:defRPr/>
            </a:lvl8pPr>
            <a:lvl9pPr lvl="8" algn="l">
              <a:lnSpc>
                <a:spcPct val="90000"/>
              </a:lnSpc>
              <a:spcBef>
                <a:spcPts val="0"/>
              </a:spcBef>
              <a:spcAft>
                <a:spcPts val="0"/>
              </a:spcAft>
              <a:buClr>
                <a:srgbClr val="606060"/>
              </a:buClr>
              <a:buSzPts val="1800"/>
              <a:buNone/>
              <a:defRPr/>
            </a:lvl9pPr>
          </a:lstStyle>
          <a:p/>
        </p:txBody>
      </p:sp>
      <p:sp>
        <p:nvSpPr>
          <p:cNvPr id="50" name="Google Shape;50;p16"/>
          <p:cNvSpPr txBox="1"/>
          <p:nvPr>
            <p:ph idx="1" type="body"/>
          </p:nvPr>
        </p:nvSpPr>
        <p:spPr>
          <a:xfrm>
            <a:off x="508000" y="3035300"/>
            <a:ext cx="11988800" cy="5727700"/>
          </a:xfrm>
          <a:prstGeom prst="rect">
            <a:avLst/>
          </a:prstGeom>
          <a:noFill/>
          <a:ln>
            <a:noFill/>
          </a:ln>
        </p:spPr>
        <p:txBody>
          <a:bodyPr anchorCtr="0" anchor="ctr" bIns="50800" lIns="50800" spcFirstLastPara="1" rIns="50800" wrap="square" tIns="50800">
            <a:normAutofit/>
          </a:bodyPr>
          <a:lstStyle>
            <a:lvl1pPr indent="-262890" lvl="0" marL="457200" algn="l">
              <a:lnSpc>
                <a:spcPct val="100000"/>
              </a:lnSpc>
              <a:spcBef>
                <a:spcPts val="4200"/>
              </a:spcBef>
              <a:spcAft>
                <a:spcPts val="0"/>
              </a:spcAft>
              <a:buClr>
                <a:srgbClr val="606060"/>
              </a:buClr>
              <a:buSzPts val="540"/>
              <a:buChar char="•"/>
              <a:defRPr/>
            </a:lvl1pPr>
            <a:lvl2pPr indent="-262890" lvl="1" marL="914400" algn="l">
              <a:lnSpc>
                <a:spcPct val="100000"/>
              </a:lnSpc>
              <a:spcBef>
                <a:spcPts val="4200"/>
              </a:spcBef>
              <a:spcAft>
                <a:spcPts val="0"/>
              </a:spcAft>
              <a:buClr>
                <a:srgbClr val="606060"/>
              </a:buClr>
              <a:buSzPts val="540"/>
              <a:buChar char="•"/>
              <a:defRPr/>
            </a:lvl2pPr>
            <a:lvl3pPr indent="-262889" lvl="2" marL="1371600" algn="l">
              <a:lnSpc>
                <a:spcPct val="100000"/>
              </a:lnSpc>
              <a:spcBef>
                <a:spcPts val="4200"/>
              </a:spcBef>
              <a:spcAft>
                <a:spcPts val="0"/>
              </a:spcAft>
              <a:buClr>
                <a:srgbClr val="606060"/>
              </a:buClr>
              <a:buSzPts val="540"/>
              <a:buChar char="•"/>
              <a:defRPr/>
            </a:lvl3pPr>
            <a:lvl4pPr indent="-262889" lvl="3" marL="1828800" algn="l">
              <a:lnSpc>
                <a:spcPct val="100000"/>
              </a:lnSpc>
              <a:spcBef>
                <a:spcPts val="4200"/>
              </a:spcBef>
              <a:spcAft>
                <a:spcPts val="0"/>
              </a:spcAft>
              <a:buClr>
                <a:srgbClr val="606060"/>
              </a:buClr>
              <a:buSzPts val="540"/>
              <a:buChar char="•"/>
              <a:defRPr/>
            </a:lvl4pPr>
            <a:lvl5pPr indent="-262889" lvl="4" marL="2286000" algn="l">
              <a:lnSpc>
                <a:spcPct val="100000"/>
              </a:lnSpc>
              <a:spcBef>
                <a:spcPts val="4200"/>
              </a:spcBef>
              <a:spcAft>
                <a:spcPts val="0"/>
              </a:spcAft>
              <a:buClr>
                <a:srgbClr val="606060"/>
              </a:buClr>
              <a:buSzPts val="540"/>
              <a:buChar char="•"/>
              <a:defRPr/>
            </a:lvl5pPr>
            <a:lvl6pPr indent="-262889" lvl="5" marL="2743200" algn="l">
              <a:lnSpc>
                <a:spcPct val="100000"/>
              </a:lnSpc>
              <a:spcBef>
                <a:spcPts val="4200"/>
              </a:spcBef>
              <a:spcAft>
                <a:spcPts val="0"/>
              </a:spcAft>
              <a:buClr>
                <a:srgbClr val="606060"/>
              </a:buClr>
              <a:buSzPts val="540"/>
              <a:buChar char="•"/>
              <a:defRPr/>
            </a:lvl6pPr>
            <a:lvl7pPr indent="-262889" lvl="6" marL="3200400" algn="l">
              <a:lnSpc>
                <a:spcPct val="100000"/>
              </a:lnSpc>
              <a:spcBef>
                <a:spcPts val="4200"/>
              </a:spcBef>
              <a:spcAft>
                <a:spcPts val="0"/>
              </a:spcAft>
              <a:buClr>
                <a:srgbClr val="606060"/>
              </a:buClr>
              <a:buSzPts val="540"/>
              <a:buChar char="•"/>
              <a:defRPr/>
            </a:lvl7pPr>
            <a:lvl8pPr indent="-262890" lvl="7" marL="3657600" algn="l">
              <a:lnSpc>
                <a:spcPct val="100000"/>
              </a:lnSpc>
              <a:spcBef>
                <a:spcPts val="4200"/>
              </a:spcBef>
              <a:spcAft>
                <a:spcPts val="0"/>
              </a:spcAft>
              <a:buClr>
                <a:srgbClr val="606060"/>
              </a:buClr>
              <a:buSzPts val="540"/>
              <a:buChar char="•"/>
              <a:defRPr/>
            </a:lvl8pPr>
            <a:lvl9pPr indent="-262890" lvl="8" marL="4114800" algn="l">
              <a:lnSpc>
                <a:spcPct val="100000"/>
              </a:lnSpc>
              <a:spcBef>
                <a:spcPts val="4200"/>
              </a:spcBef>
              <a:spcAft>
                <a:spcPts val="0"/>
              </a:spcAft>
              <a:buClr>
                <a:srgbClr val="606060"/>
              </a:buClr>
              <a:buSzPts val="540"/>
              <a:buChar char="•"/>
              <a:defRPr/>
            </a:lvl9pPr>
          </a:lstStyle>
          <a:p/>
        </p:txBody>
      </p:sp>
      <p:sp>
        <p:nvSpPr>
          <p:cNvPr id="51" name="Google Shape;51;p16"/>
          <p:cNvSpPr txBox="1"/>
          <p:nvPr>
            <p:ph idx="12" type="sldNum"/>
          </p:nvPr>
        </p:nvSpPr>
        <p:spPr>
          <a:xfrm>
            <a:off x="12166701" y="8763000"/>
            <a:ext cx="342901" cy="368300"/>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606060"/>
              </a:buClr>
              <a:buSzPts val="1800"/>
              <a:buFont typeface="Gill Sans"/>
              <a:buNone/>
              <a:defRPr sz="1800"/>
            </a:lvl1pPr>
            <a:lvl2pPr indent="0" lvl="1" marL="0" algn="ctr">
              <a:lnSpc>
                <a:spcPct val="100000"/>
              </a:lnSpc>
              <a:spcBef>
                <a:spcPts val="0"/>
              </a:spcBef>
              <a:spcAft>
                <a:spcPts val="0"/>
              </a:spcAft>
              <a:buClr>
                <a:srgbClr val="606060"/>
              </a:buClr>
              <a:buSzPts val="1800"/>
              <a:buFont typeface="Gill Sans"/>
              <a:buNone/>
              <a:defRPr sz="1800"/>
            </a:lvl2pPr>
            <a:lvl3pPr indent="0" lvl="2" marL="0" algn="ctr">
              <a:lnSpc>
                <a:spcPct val="100000"/>
              </a:lnSpc>
              <a:spcBef>
                <a:spcPts val="0"/>
              </a:spcBef>
              <a:spcAft>
                <a:spcPts val="0"/>
              </a:spcAft>
              <a:buClr>
                <a:srgbClr val="606060"/>
              </a:buClr>
              <a:buSzPts val="1800"/>
              <a:buFont typeface="Gill Sans"/>
              <a:buNone/>
              <a:defRPr sz="1800"/>
            </a:lvl3pPr>
            <a:lvl4pPr indent="0" lvl="3" marL="0" algn="ctr">
              <a:lnSpc>
                <a:spcPct val="100000"/>
              </a:lnSpc>
              <a:spcBef>
                <a:spcPts val="0"/>
              </a:spcBef>
              <a:spcAft>
                <a:spcPts val="0"/>
              </a:spcAft>
              <a:buClr>
                <a:srgbClr val="606060"/>
              </a:buClr>
              <a:buSzPts val="1800"/>
              <a:buFont typeface="Gill Sans"/>
              <a:buNone/>
              <a:defRPr sz="1800"/>
            </a:lvl4pPr>
            <a:lvl5pPr indent="0" lvl="4" marL="0" algn="ctr">
              <a:lnSpc>
                <a:spcPct val="100000"/>
              </a:lnSpc>
              <a:spcBef>
                <a:spcPts val="0"/>
              </a:spcBef>
              <a:spcAft>
                <a:spcPts val="0"/>
              </a:spcAft>
              <a:buClr>
                <a:srgbClr val="606060"/>
              </a:buClr>
              <a:buSzPts val="1800"/>
              <a:buFont typeface="Gill Sans"/>
              <a:buNone/>
              <a:defRPr sz="1800"/>
            </a:lvl5pPr>
            <a:lvl6pPr indent="0" lvl="5" marL="0" algn="ctr">
              <a:lnSpc>
                <a:spcPct val="100000"/>
              </a:lnSpc>
              <a:spcBef>
                <a:spcPts val="0"/>
              </a:spcBef>
              <a:spcAft>
                <a:spcPts val="0"/>
              </a:spcAft>
              <a:buClr>
                <a:srgbClr val="606060"/>
              </a:buClr>
              <a:buSzPts val="1800"/>
              <a:buFont typeface="Gill Sans"/>
              <a:buNone/>
              <a:defRPr sz="1800"/>
            </a:lvl6pPr>
            <a:lvl7pPr indent="0" lvl="6" marL="0" algn="ctr">
              <a:lnSpc>
                <a:spcPct val="100000"/>
              </a:lnSpc>
              <a:spcBef>
                <a:spcPts val="0"/>
              </a:spcBef>
              <a:spcAft>
                <a:spcPts val="0"/>
              </a:spcAft>
              <a:buClr>
                <a:srgbClr val="606060"/>
              </a:buClr>
              <a:buSzPts val="1800"/>
              <a:buFont typeface="Gill Sans"/>
              <a:buNone/>
              <a:defRPr sz="1800"/>
            </a:lvl7pPr>
            <a:lvl8pPr indent="0" lvl="7" marL="0" algn="ctr">
              <a:lnSpc>
                <a:spcPct val="100000"/>
              </a:lnSpc>
              <a:spcBef>
                <a:spcPts val="0"/>
              </a:spcBef>
              <a:spcAft>
                <a:spcPts val="0"/>
              </a:spcAft>
              <a:buClr>
                <a:srgbClr val="606060"/>
              </a:buClr>
              <a:buSzPts val="1800"/>
              <a:buFont typeface="Gill Sans"/>
              <a:buNone/>
              <a:defRPr sz="1800"/>
            </a:lvl8pPr>
            <a:lvl9pPr indent="0" lvl="8" marL="0" algn="ctr">
              <a:lnSpc>
                <a:spcPct val="100000"/>
              </a:lnSpc>
              <a:spcBef>
                <a:spcPts val="0"/>
              </a:spcBef>
              <a:spcAft>
                <a:spcPts val="0"/>
              </a:spcAft>
              <a:buClr>
                <a:srgbClr val="606060"/>
              </a:buClr>
              <a:buSzPts val="1800"/>
              <a:buFont typeface="Gill Sans"/>
              <a:buNone/>
              <a:defRPr sz="1800"/>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p:cSld name="Bullets">
    <p:spTree>
      <p:nvGrpSpPr>
        <p:cNvPr id="52" name="Shape 52"/>
        <p:cNvGrpSpPr/>
        <p:nvPr/>
      </p:nvGrpSpPr>
      <p:grpSpPr>
        <a:xfrm>
          <a:off x="0" y="0"/>
          <a:ext cx="0" cy="0"/>
          <a:chOff x="0" y="0"/>
          <a:chExt cx="0" cy="0"/>
        </a:xfrm>
      </p:grpSpPr>
      <p:sp>
        <p:nvSpPr>
          <p:cNvPr id="53" name="Google Shape;53;p17"/>
          <p:cNvSpPr txBox="1"/>
          <p:nvPr>
            <p:ph idx="1" type="body"/>
          </p:nvPr>
        </p:nvSpPr>
        <p:spPr>
          <a:xfrm>
            <a:off x="508000" y="977900"/>
            <a:ext cx="11988800" cy="7785100"/>
          </a:xfrm>
          <a:prstGeom prst="rect">
            <a:avLst/>
          </a:prstGeom>
          <a:noFill/>
          <a:ln>
            <a:noFill/>
          </a:ln>
        </p:spPr>
        <p:txBody>
          <a:bodyPr anchorCtr="0" anchor="ctr" bIns="50800" lIns="50800" spcFirstLastPara="1" rIns="50800" wrap="square" tIns="50800">
            <a:normAutofit/>
          </a:bodyPr>
          <a:lstStyle>
            <a:lvl1pPr indent="-262890" lvl="0" marL="457200" algn="l">
              <a:lnSpc>
                <a:spcPct val="100000"/>
              </a:lnSpc>
              <a:spcBef>
                <a:spcPts val="4200"/>
              </a:spcBef>
              <a:spcAft>
                <a:spcPts val="0"/>
              </a:spcAft>
              <a:buClr>
                <a:srgbClr val="606060"/>
              </a:buClr>
              <a:buSzPts val="540"/>
              <a:buChar char="•"/>
              <a:defRPr/>
            </a:lvl1pPr>
            <a:lvl2pPr indent="-262890" lvl="1" marL="914400" algn="l">
              <a:lnSpc>
                <a:spcPct val="100000"/>
              </a:lnSpc>
              <a:spcBef>
                <a:spcPts val="4200"/>
              </a:spcBef>
              <a:spcAft>
                <a:spcPts val="0"/>
              </a:spcAft>
              <a:buClr>
                <a:srgbClr val="606060"/>
              </a:buClr>
              <a:buSzPts val="540"/>
              <a:buChar char="•"/>
              <a:defRPr/>
            </a:lvl2pPr>
            <a:lvl3pPr indent="-262889" lvl="2" marL="1371600" algn="l">
              <a:lnSpc>
                <a:spcPct val="100000"/>
              </a:lnSpc>
              <a:spcBef>
                <a:spcPts val="4200"/>
              </a:spcBef>
              <a:spcAft>
                <a:spcPts val="0"/>
              </a:spcAft>
              <a:buClr>
                <a:srgbClr val="606060"/>
              </a:buClr>
              <a:buSzPts val="540"/>
              <a:buChar char="•"/>
              <a:defRPr/>
            </a:lvl3pPr>
            <a:lvl4pPr indent="-262889" lvl="3" marL="1828800" algn="l">
              <a:lnSpc>
                <a:spcPct val="100000"/>
              </a:lnSpc>
              <a:spcBef>
                <a:spcPts val="4200"/>
              </a:spcBef>
              <a:spcAft>
                <a:spcPts val="0"/>
              </a:spcAft>
              <a:buClr>
                <a:srgbClr val="606060"/>
              </a:buClr>
              <a:buSzPts val="540"/>
              <a:buChar char="•"/>
              <a:defRPr/>
            </a:lvl4pPr>
            <a:lvl5pPr indent="-262889" lvl="4" marL="2286000" algn="l">
              <a:lnSpc>
                <a:spcPct val="100000"/>
              </a:lnSpc>
              <a:spcBef>
                <a:spcPts val="4200"/>
              </a:spcBef>
              <a:spcAft>
                <a:spcPts val="0"/>
              </a:spcAft>
              <a:buClr>
                <a:srgbClr val="606060"/>
              </a:buClr>
              <a:buSzPts val="540"/>
              <a:buChar char="•"/>
              <a:defRPr/>
            </a:lvl5pPr>
            <a:lvl6pPr indent="-262889" lvl="5" marL="2743200" algn="l">
              <a:lnSpc>
                <a:spcPct val="100000"/>
              </a:lnSpc>
              <a:spcBef>
                <a:spcPts val="4200"/>
              </a:spcBef>
              <a:spcAft>
                <a:spcPts val="0"/>
              </a:spcAft>
              <a:buClr>
                <a:srgbClr val="606060"/>
              </a:buClr>
              <a:buSzPts val="540"/>
              <a:buChar char="•"/>
              <a:defRPr/>
            </a:lvl6pPr>
            <a:lvl7pPr indent="-262889" lvl="6" marL="3200400" algn="l">
              <a:lnSpc>
                <a:spcPct val="100000"/>
              </a:lnSpc>
              <a:spcBef>
                <a:spcPts val="4200"/>
              </a:spcBef>
              <a:spcAft>
                <a:spcPts val="0"/>
              </a:spcAft>
              <a:buClr>
                <a:srgbClr val="606060"/>
              </a:buClr>
              <a:buSzPts val="540"/>
              <a:buChar char="•"/>
              <a:defRPr/>
            </a:lvl7pPr>
            <a:lvl8pPr indent="-262890" lvl="7" marL="3657600" algn="l">
              <a:lnSpc>
                <a:spcPct val="100000"/>
              </a:lnSpc>
              <a:spcBef>
                <a:spcPts val="4200"/>
              </a:spcBef>
              <a:spcAft>
                <a:spcPts val="0"/>
              </a:spcAft>
              <a:buClr>
                <a:srgbClr val="606060"/>
              </a:buClr>
              <a:buSzPts val="540"/>
              <a:buChar char="•"/>
              <a:defRPr/>
            </a:lvl8pPr>
            <a:lvl9pPr indent="-262890" lvl="8" marL="4114800" algn="l">
              <a:lnSpc>
                <a:spcPct val="100000"/>
              </a:lnSpc>
              <a:spcBef>
                <a:spcPts val="4200"/>
              </a:spcBef>
              <a:spcAft>
                <a:spcPts val="0"/>
              </a:spcAft>
              <a:buClr>
                <a:srgbClr val="606060"/>
              </a:buClr>
              <a:buSzPts val="540"/>
              <a:buChar char="•"/>
              <a:defRPr/>
            </a:lvl9pPr>
          </a:lstStyle>
          <a:p/>
        </p:txBody>
      </p:sp>
      <p:sp>
        <p:nvSpPr>
          <p:cNvPr id="54" name="Google Shape;54;p17"/>
          <p:cNvSpPr txBox="1"/>
          <p:nvPr>
            <p:ph idx="12" type="sldNum"/>
          </p:nvPr>
        </p:nvSpPr>
        <p:spPr>
          <a:xfrm>
            <a:off x="12166701" y="8763000"/>
            <a:ext cx="342901" cy="368300"/>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606060"/>
              </a:buClr>
              <a:buSzPts val="1800"/>
              <a:buFont typeface="Gill Sans"/>
              <a:buNone/>
              <a:defRPr sz="1800"/>
            </a:lvl1pPr>
            <a:lvl2pPr indent="0" lvl="1" marL="0" algn="ctr">
              <a:lnSpc>
                <a:spcPct val="100000"/>
              </a:lnSpc>
              <a:spcBef>
                <a:spcPts val="0"/>
              </a:spcBef>
              <a:spcAft>
                <a:spcPts val="0"/>
              </a:spcAft>
              <a:buClr>
                <a:srgbClr val="606060"/>
              </a:buClr>
              <a:buSzPts val="1800"/>
              <a:buFont typeface="Gill Sans"/>
              <a:buNone/>
              <a:defRPr sz="1800"/>
            </a:lvl2pPr>
            <a:lvl3pPr indent="0" lvl="2" marL="0" algn="ctr">
              <a:lnSpc>
                <a:spcPct val="100000"/>
              </a:lnSpc>
              <a:spcBef>
                <a:spcPts val="0"/>
              </a:spcBef>
              <a:spcAft>
                <a:spcPts val="0"/>
              </a:spcAft>
              <a:buClr>
                <a:srgbClr val="606060"/>
              </a:buClr>
              <a:buSzPts val="1800"/>
              <a:buFont typeface="Gill Sans"/>
              <a:buNone/>
              <a:defRPr sz="1800"/>
            </a:lvl3pPr>
            <a:lvl4pPr indent="0" lvl="3" marL="0" algn="ctr">
              <a:lnSpc>
                <a:spcPct val="100000"/>
              </a:lnSpc>
              <a:spcBef>
                <a:spcPts val="0"/>
              </a:spcBef>
              <a:spcAft>
                <a:spcPts val="0"/>
              </a:spcAft>
              <a:buClr>
                <a:srgbClr val="606060"/>
              </a:buClr>
              <a:buSzPts val="1800"/>
              <a:buFont typeface="Gill Sans"/>
              <a:buNone/>
              <a:defRPr sz="1800"/>
            </a:lvl4pPr>
            <a:lvl5pPr indent="0" lvl="4" marL="0" algn="ctr">
              <a:lnSpc>
                <a:spcPct val="100000"/>
              </a:lnSpc>
              <a:spcBef>
                <a:spcPts val="0"/>
              </a:spcBef>
              <a:spcAft>
                <a:spcPts val="0"/>
              </a:spcAft>
              <a:buClr>
                <a:srgbClr val="606060"/>
              </a:buClr>
              <a:buSzPts val="1800"/>
              <a:buFont typeface="Gill Sans"/>
              <a:buNone/>
              <a:defRPr sz="1800"/>
            </a:lvl5pPr>
            <a:lvl6pPr indent="0" lvl="5" marL="0" algn="ctr">
              <a:lnSpc>
                <a:spcPct val="100000"/>
              </a:lnSpc>
              <a:spcBef>
                <a:spcPts val="0"/>
              </a:spcBef>
              <a:spcAft>
                <a:spcPts val="0"/>
              </a:spcAft>
              <a:buClr>
                <a:srgbClr val="606060"/>
              </a:buClr>
              <a:buSzPts val="1800"/>
              <a:buFont typeface="Gill Sans"/>
              <a:buNone/>
              <a:defRPr sz="1800"/>
            </a:lvl6pPr>
            <a:lvl7pPr indent="0" lvl="6" marL="0" algn="ctr">
              <a:lnSpc>
                <a:spcPct val="100000"/>
              </a:lnSpc>
              <a:spcBef>
                <a:spcPts val="0"/>
              </a:spcBef>
              <a:spcAft>
                <a:spcPts val="0"/>
              </a:spcAft>
              <a:buClr>
                <a:srgbClr val="606060"/>
              </a:buClr>
              <a:buSzPts val="1800"/>
              <a:buFont typeface="Gill Sans"/>
              <a:buNone/>
              <a:defRPr sz="1800"/>
            </a:lvl7pPr>
            <a:lvl8pPr indent="0" lvl="7" marL="0" algn="ctr">
              <a:lnSpc>
                <a:spcPct val="100000"/>
              </a:lnSpc>
              <a:spcBef>
                <a:spcPts val="0"/>
              </a:spcBef>
              <a:spcAft>
                <a:spcPts val="0"/>
              </a:spcAft>
              <a:buClr>
                <a:srgbClr val="606060"/>
              </a:buClr>
              <a:buSzPts val="1800"/>
              <a:buFont typeface="Gill Sans"/>
              <a:buNone/>
              <a:defRPr sz="1800"/>
            </a:lvl8pPr>
            <a:lvl9pPr indent="0" lvl="8" marL="0" algn="ctr">
              <a:lnSpc>
                <a:spcPct val="100000"/>
              </a:lnSpc>
              <a:spcBef>
                <a:spcPts val="0"/>
              </a:spcBef>
              <a:spcAft>
                <a:spcPts val="0"/>
              </a:spcAft>
              <a:buClr>
                <a:srgbClr val="606060"/>
              </a:buClr>
              <a:buSzPts val="1800"/>
              <a:buFont typeface="Gill Sans"/>
              <a:buNone/>
              <a:defRPr sz="1800"/>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3 Up">
  <p:cSld name="Photo - 3 Up">
    <p:spTree>
      <p:nvGrpSpPr>
        <p:cNvPr id="55" name="Shape 55"/>
        <p:cNvGrpSpPr/>
        <p:nvPr/>
      </p:nvGrpSpPr>
      <p:grpSpPr>
        <a:xfrm>
          <a:off x="0" y="0"/>
          <a:ext cx="0" cy="0"/>
          <a:chOff x="0" y="0"/>
          <a:chExt cx="0" cy="0"/>
        </a:xfrm>
      </p:grpSpPr>
      <p:sp>
        <p:nvSpPr>
          <p:cNvPr id="56" name="Google Shape;56;p18"/>
          <p:cNvSpPr/>
          <p:nvPr>
            <p:ph idx="2" type="pic"/>
          </p:nvPr>
        </p:nvSpPr>
        <p:spPr>
          <a:xfrm>
            <a:off x="6654800" y="977900"/>
            <a:ext cx="5727700" cy="36068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1pPr>
            <a:lvl2pPr lvl="1"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2pPr>
            <a:lvl3pPr lvl="2"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3pPr>
            <a:lvl4pPr lvl="3"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4pPr>
            <a:lvl5pPr lvl="4"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5pPr>
            <a:lvl6pPr lvl="5"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6pPr>
            <a:lvl7pPr lvl="6"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7pPr>
            <a:lvl8pPr lvl="7"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8pPr>
            <a:lvl9pPr lvl="8"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9pPr>
          </a:lstStyle>
          <a:p/>
        </p:txBody>
      </p:sp>
      <p:sp>
        <p:nvSpPr>
          <p:cNvPr id="57" name="Google Shape;57;p18"/>
          <p:cNvSpPr/>
          <p:nvPr>
            <p:ph idx="3" type="pic"/>
          </p:nvPr>
        </p:nvSpPr>
        <p:spPr>
          <a:xfrm>
            <a:off x="6654800" y="5003800"/>
            <a:ext cx="5727700" cy="3644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1pPr>
            <a:lvl2pPr lvl="1"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2pPr>
            <a:lvl3pPr lvl="2"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3pPr>
            <a:lvl4pPr lvl="3"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4pPr>
            <a:lvl5pPr lvl="4"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5pPr>
            <a:lvl6pPr lvl="5"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6pPr>
            <a:lvl7pPr lvl="6"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7pPr>
            <a:lvl8pPr lvl="7"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8pPr>
            <a:lvl9pPr lvl="8"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9pPr>
          </a:lstStyle>
          <a:p/>
        </p:txBody>
      </p:sp>
      <p:sp>
        <p:nvSpPr>
          <p:cNvPr id="58" name="Google Shape;58;p18"/>
          <p:cNvSpPr/>
          <p:nvPr>
            <p:ph idx="4" type="pic"/>
          </p:nvPr>
        </p:nvSpPr>
        <p:spPr>
          <a:xfrm>
            <a:off x="620619" y="975499"/>
            <a:ext cx="5575301" cy="7670801"/>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1pPr>
            <a:lvl2pPr lvl="1"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2pPr>
            <a:lvl3pPr lvl="2"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3pPr>
            <a:lvl4pPr lvl="3"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4pPr>
            <a:lvl5pPr lvl="4"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5pPr>
            <a:lvl6pPr lvl="5"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6pPr>
            <a:lvl7pPr lvl="6"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7pPr>
            <a:lvl8pPr lvl="7"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8pPr>
            <a:lvl9pPr lvl="8"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9pPr>
          </a:lstStyle>
          <a:p/>
        </p:txBody>
      </p:sp>
      <p:sp>
        <p:nvSpPr>
          <p:cNvPr id="59" name="Google Shape;59;p18"/>
          <p:cNvSpPr txBox="1"/>
          <p:nvPr>
            <p:ph idx="12" type="sldNum"/>
          </p:nvPr>
        </p:nvSpPr>
        <p:spPr>
          <a:xfrm>
            <a:off x="12166701" y="8763000"/>
            <a:ext cx="342901" cy="368300"/>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606060"/>
              </a:buClr>
              <a:buSzPts val="1800"/>
              <a:buFont typeface="Gill Sans"/>
              <a:buNone/>
              <a:defRPr sz="1800"/>
            </a:lvl1pPr>
            <a:lvl2pPr indent="0" lvl="1" marL="0" algn="ctr">
              <a:lnSpc>
                <a:spcPct val="100000"/>
              </a:lnSpc>
              <a:spcBef>
                <a:spcPts val="0"/>
              </a:spcBef>
              <a:spcAft>
                <a:spcPts val="0"/>
              </a:spcAft>
              <a:buClr>
                <a:srgbClr val="606060"/>
              </a:buClr>
              <a:buSzPts val="1800"/>
              <a:buFont typeface="Gill Sans"/>
              <a:buNone/>
              <a:defRPr sz="1800"/>
            </a:lvl2pPr>
            <a:lvl3pPr indent="0" lvl="2" marL="0" algn="ctr">
              <a:lnSpc>
                <a:spcPct val="100000"/>
              </a:lnSpc>
              <a:spcBef>
                <a:spcPts val="0"/>
              </a:spcBef>
              <a:spcAft>
                <a:spcPts val="0"/>
              </a:spcAft>
              <a:buClr>
                <a:srgbClr val="606060"/>
              </a:buClr>
              <a:buSzPts val="1800"/>
              <a:buFont typeface="Gill Sans"/>
              <a:buNone/>
              <a:defRPr sz="1800"/>
            </a:lvl3pPr>
            <a:lvl4pPr indent="0" lvl="3" marL="0" algn="ctr">
              <a:lnSpc>
                <a:spcPct val="100000"/>
              </a:lnSpc>
              <a:spcBef>
                <a:spcPts val="0"/>
              </a:spcBef>
              <a:spcAft>
                <a:spcPts val="0"/>
              </a:spcAft>
              <a:buClr>
                <a:srgbClr val="606060"/>
              </a:buClr>
              <a:buSzPts val="1800"/>
              <a:buFont typeface="Gill Sans"/>
              <a:buNone/>
              <a:defRPr sz="1800"/>
            </a:lvl4pPr>
            <a:lvl5pPr indent="0" lvl="4" marL="0" algn="ctr">
              <a:lnSpc>
                <a:spcPct val="100000"/>
              </a:lnSpc>
              <a:spcBef>
                <a:spcPts val="0"/>
              </a:spcBef>
              <a:spcAft>
                <a:spcPts val="0"/>
              </a:spcAft>
              <a:buClr>
                <a:srgbClr val="606060"/>
              </a:buClr>
              <a:buSzPts val="1800"/>
              <a:buFont typeface="Gill Sans"/>
              <a:buNone/>
              <a:defRPr sz="1800"/>
            </a:lvl5pPr>
            <a:lvl6pPr indent="0" lvl="5" marL="0" algn="ctr">
              <a:lnSpc>
                <a:spcPct val="100000"/>
              </a:lnSpc>
              <a:spcBef>
                <a:spcPts val="0"/>
              </a:spcBef>
              <a:spcAft>
                <a:spcPts val="0"/>
              </a:spcAft>
              <a:buClr>
                <a:srgbClr val="606060"/>
              </a:buClr>
              <a:buSzPts val="1800"/>
              <a:buFont typeface="Gill Sans"/>
              <a:buNone/>
              <a:defRPr sz="1800"/>
            </a:lvl6pPr>
            <a:lvl7pPr indent="0" lvl="6" marL="0" algn="ctr">
              <a:lnSpc>
                <a:spcPct val="100000"/>
              </a:lnSpc>
              <a:spcBef>
                <a:spcPts val="0"/>
              </a:spcBef>
              <a:spcAft>
                <a:spcPts val="0"/>
              </a:spcAft>
              <a:buClr>
                <a:srgbClr val="606060"/>
              </a:buClr>
              <a:buSzPts val="1800"/>
              <a:buFont typeface="Gill Sans"/>
              <a:buNone/>
              <a:defRPr sz="1800"/>
            </a:lvl7pPr>
            <a:lvl8pPr indent="0" lvl="7" marL="0" algn="ctr">
              <a:lnSpc>
                <a:spcPct val="100000"/>
              </a:lnSpc>
              <a:spcBef>
                <a:spcPts val="0"/>
              </a:spcBef>
              <a:spcAft>
                <a:spcPts val="0"/>
              </a:spcAft>
              <a:buClr>
                <a:srgbClr val="606060"/>
              </a:buClr>
              <a:buSzPts val="1800"/>
              <a:buFont typeface="Gill Sans"/>
              <a:buNone/>
              <a:defRPr sz="1800"/>
            </a:lvl8pPr>
            <a:lvl9pPr indent="0" lvl="8" marL="0" algn="ctr">
              <a:lnSpc>
                <a:spcPct val="100000"/>
              </a:lnSpc>
              <a:spcBef>
                <a:spcPts val="0"/>
              </a:spcBef>
              <a:spcAft>
                <a:spcPts val="0"/>
              </a:spcAft>
              <a:buClr>
                <a:srgbClr val="606060"/>
              </a:buClr>
              <a:buSzPts val="1800"/>
              <a:buFont typeface="Gill Sans"/>
              <a:buNone/>
              <a:defRPr sz="1800"/>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60" name="Shape 60"/>
        <p:cNvGrpSpPr/>
        <p:nvPr/>
      </p:nvGrpSpPr>
      <p:grpSpPr>
        <a:xfrm>
          <a:off x="0" y="0"/>
          <a:ext cx="0" cy="0"/>
          <a:chOff x="0" y="0"/>
          <a:chExt cx="0" cy="0"/>
        </a:xfrm>
      </p:grpSpPr>
      <p:sp>
        <p:nvSpPr>
          <p:cNvPr id="61" name="Google Shape;61;p19"/>
          <p:cNvSpPr txBox="1"/>
          <p:nvPr>
            <p:ph idx="1" type="body"/>
          </p:nvPr>
        </p:nvSpPr>
        <p:spPr>
          <a:xfrm>
            <a:off x="508000" y="5918200"/>
            <a:ext cx="11988800" cy="533400"/>
          </a:xfrm>
          <a:prstGeom prst="rect">
            <a:avLst/>
          </a:prstGeom>
          <a:noFill/>
          <a:ln>
            <a:noFill/>
          </a:ln>
        </p:spPr>
        <p:txBody>
          <a:bodyPr anchorCtr="0" anchor="t" bIns="50800" lIns="50800" spcFirstLastPara="1" rIns="50800" wrap="square" tIns="50800">
            <a:spAutoFit/>
          </a:bodyPr>
          <a:lstStyle>
            <a:lvl1pPr indent="-228600" lvl="0" marL="457200" algn="ctr">
              <a:lnSpc>
                <a:spcPct val="140000"/>
              </a:lnSpc>
              <a:spcBef>
                <a:spcPts val="0"/>
              </a:spcBef>
              <a:spcAft>
                <a:spcPts val="0"/>
              </a:spcAft>
              <a:buClr>
                <a:srgbClr val="9D9D9D"/>
              </a:buClr>
              <a:buSzPts val="3000"/>
              <a:buFont typeface="Gill Sans"/>
              <a:buNone/>
              <a:defRPr i="1" sz="3000">
                <a:solidFill>
                  <a:srgbClr val="9D9D9D"/>
                </a:solidFill>
              </a:defRPr>
            </a:lvl1pPr>
            <a:lvl2pPr indent="-262890" lvl="1" marL="914400" algn="l">
              <a:lnSpc>
                <a:spcPct val="100000"/>
              </a:lnSpc>
              <a:spcBef>
                <a:spcPts val="4200"/>
              </a:spcBef>
              <a:spcAft>
                <a:spcPts val="0"/>
              </a:spcAft>
              <a:buClr>
                <a:srgbClr val="606060"/>
              </a:buClr>
              <a:buSzPts val="540"/>
              <a:buChar char="•"/>
              <a:defRPr/>
            </a:lvl2pPr>
            <a:lvl3pPr indent="-262889" lvl="2" marL="1371600" algn="l">
              <a:lnSpc>
                <a:spcPct val="100000"/>
              </a:lnSpc>
              <a:spcBef>
                <a:spcPts val="4200"/>
              </a:spcBef>
              <a:spcAft>
                <a:spcPts val="0"/>
              </a:spcAft>
              <a:buClr>
                <a:srgbClr val="606060"/>
              </a:buClr>
              <a:buSzPts val="540"/>
              <a:buChar char="•"/>
              <a:defRPr/>
            </a:lvl3pPr>
            <a:lvl4pPr indent="-262889" lvl="3" marL="1828800" algn="l">
              <a:lnSpc>
                <a:spcPct val="100000"/>
              </a:lnSpc>
              <a:spcBef>
                <a:spcPts val="4200"/>
              </a:spcBef>
              <a:spcAft>
                <a:spcPts val="0"/>
              </a:spcAft>
              <a:buClr>
                <a:srgbClr val="606060"/>
              </a:buClr>
              <a:buSzPts val="540"/>
              <a:buChar char="•"/>
              <a:defRPr/>
            </a:lvl4pPr>
            <a:lvl5pPr indent="-262889" lvl="4" marL="2286000" algn="l">
              <a:lnSpc>
                <a:spcPct val="100000"/>
              </a:lnSpc>
              <a:spcBef>
                <a:spcPts val="4200"/>
              </a:spcBef>
              <a:spcAft>
                <a:spcPts val="0"/>
              </a:spcAft>
              <a:buClr>
                <a:srgbClr val="606060"/>
              </a:buClr>
              <a:buSzPts val="540"/>
              <a:buChar char="•"/>
              <a:defRPr/>
            </a:lvl5pPr>
            <a:lvl6pPr indent="-262889" lvl="5" marL="2743200" algn="l">
              <a:lnSpc>
                <a:spcPct val="100000"/>
              </a:lnSpc>
              <a:spcBef>
                <a:spcPts val="4200"/>
              </a:spcBef>
              <a:spcAft>
                <a:spcPts val="0"/>
              </a:spcAft>
              <a:buClr>
                <a:srgbClr val="606060"/>
              </a:buClr>
              <a:buSzPts val="540"/>
              <a:buChar char="•"/>
              <a:defRPr/>
            </a:lvl6pPr>
            <a:lvl7pPr indent="-262889" lvl="6" marL="3200400" algn="l">
              <a:lnSpc>
                <a:spcPct val="100000"/>
              </a:lnSpc>
              <a:spcBef>
                <a:spcPts val="4200"/>
              </a:spcBef>
              <a:spcAft>
                <a:spcPts val="0"/>
              </a:spcAft>
              <a:buClr>
                <a:srgbClr val="606060"/>
              </a:buClr>
              <a:buSzPts val="540"/>
              <a:buChar char="•"/>
              <a:defRPr/>
            </a:lvl7pPr>
            <a:lvl8pPr indent="-262890" lvl="7" marL="3657600" algn="l">
              <a:lnSpc>
                <a:spcPct val="100000"/>
              </a:lnSpc>
              <a:spcBef>
                <a:spcPts val="4200"/>
              </a:spcBef>
              <a:spcAft>
                <a:spcPts val="0"/>
              </a:spcAft>
              <a:buClr>
                <a:srgbClr val="606060"/>
              </a:buClr>
              <a:buSzPts val="540"/>
              <a:buChar char="•"/>
              <a:defRPr/>
            </a:lvl8pPr>
            <a:lvl9pPr indent="-262890" lvl="8" marL="4114800" algn="l">
              <a:lnSpc>
                <a:spcPct val="100000"/>
              </a:lnSpc>
              <a:spcBef>
                <a:spcPts val="4200"/>
              </a:spcBef>
              <a:spcAft>
                <a:spcPts val="0"/>
              </a:spcAft>
              <a:buClr>
                <a:srgbClr val="606060"/>
              </a:buClr>
              <a:buSzPts val="540"/>
              <a:buChar char="•"/>
              <a:defRPr/>
            </a:lvl9pPr>
          </a:lstStyle>
          <a:p/>
        </p:txBody>
      </p:sp>
      <p:sp>
        <p:nvSpPr>
          <p:cNvPr id="62" name="Google Shape;62;p19"/>
          <p:cNvSpPr txBox="1"/>
          <p:nvPr>
            <p:ph idx="2" type="body"/>
          </p:nvPr>
        </p:nvSpPr>
        <p:spPr>
          <a:xfrm>
            <a:off x="1270000" y="4298950"/>
            <a:ext cx="10464800" cy="622300"/>
          </a:xfrm>
          <a:prstGeom prst="rect">
            <a:avLst/>
          </a:prstGeom>
          <a:noFill/>
          <a:ln>
            <a:noFill/>
          </a:ln>
        </p:spPr>
        <p:txBody>
          <a:bodyPr anchorCtr="0" anchor="ctr" bIns="50800" lIns="50800" spcFirstLastPara="1" rIns="50800" wrap="square" tIns="50800">
            <a:spAutoFit/>
          </a:bodyPr>
          <a:lstStyle>
            <a:lvl1pPr indent="-228600" lvl="0" marL="457200" algn="ctr">
              <a:lnSpc>
                <a:spcPct val="120000"/>
              </a:lnSpc>
              <a:spcBef>
                <a:spcPts val="0"/>
              </a:spcBef>
              <a:spcAft>
                <a:spcPts val="0"/>
              </a:spcAft>
              <a:buClr>
                <a:srgbClr val="606060"/>
              </a:buClr>
              <a:buSzPts val="3600"/>
              <a:buFont typeface="Gill Sans"/>
              <a:buNone/>
              <a:defRPr sz="3600"/>
            </a:lvl1pPr>
            <a:lvl2pPr indent="-262890" lvl="1" marL="914400" algn="l">
              <a:lnSpc>
                <a:spcPct val="100000"/>
              </a:lnSpc>
              <a:spcBef>
                <a:spcPts val="4200"/>
              </a:spcBef>
              <a:spcAft>
                <a:spcPts val="0"/>
              </a:spcAft>
              <a:buClr>
                <a:srgbClr val="606060"/>
              </a:buClr>
              <a:buSzPts val="540"/>
              <a:buChar char="•"/>
              <a:defRPr/>
            </a:lvl2pPr>
            <a:lvl3pPr indent="-262889" lvl="2" marL="1371600" algn="l">
              <a:lnSpc>
                <a:spcPct val="100000"/>
              </a:lnSpc>
              <a:spcBef>
                <a:spcPts val="4200"/>
              </a:spcBef>
              <a:spcAft>
                <a:spcPts val="0"/>
              </a:spcAft>
              <a:buClr>
                <a:srgbClr val="606060"/>
              </a:buClr>
              <a:buSzPts val="540"/>
              <a:buChar char="•"/>
              <a:defRPr/>
            </a:lvl3pPr>
            <a:lvl4pPr indent="-262889" lvl="3" marL="1828800" algn="l">
              <a:lnSpc>
                <a:spcPct val="100000"/>
              </a:lnSpc>
              <a:spcBef>
                <a:spcPts val="4200"/>
              </a:spcBef>
              <a:spcAft>
                <a:spcPts val="0"/>
              </a:spcAft>
              <a:buClr>
                <a:srgbClr val="606060"/>
              </a:buClr>
              <a:buSzPts val="540"/>
              <a:buChar char="•"/>
              <a:defRPr/>
            </a:lvl4pPr>
            <a:lvl5pPr indent="-262889" lvl="4" marL="2286000" algn="l">
              <a:lnSpc>
                <a:spcPct val="100000"/>
              </a:lnSpc>
              <a:spcBef>
                <a:spcPts val="4200"/>
              </a:spcBef>
              <a:spcAft>
                <a:spcPts val="0"/>
              </a:spcAft>
              <a:buClr>
                <a:srgbClr val="606060"/>
              </a:buClr>
              <a:buSzPts val="540"/>
              <a:buChar char="•"/>
              <a:defRPr/>
            </a:lvl5pPr>
            <a:lvl6pPr indent="-262889" lvl="5" marL="2743200" algn="l">
              <a:lnSpc>
                <a:spcPct val="100000"/>
              </a:lnSpc>
              <a:spcBef>
                <a:spcPts val="4200"/>
              </a:spcBef>
              <a:spcAft>
                <a:spcPts val="0"/>
              </a:spcAft>
              <a:buClr>
                <a:srgbClr val="606060"/>
              </a:buClr>
              <a:buSzPts val="540"/>
              <a:buChar char="•"/>
              <a:defRPr/>
            </a:lvl6pPr>
            <a:lvl7pPr indent="-262889" lvl="6" marL="3200400" algn="l">
              <a:lnSpc>
                <a:spcPct val="100000"/>
              </a:lnSpc>
              <a:spcBef>
                <a:spcPts val="4200"/>
              </a:spcBef>
              <a:spcAft>
                <a:spcPts val="0"/>
              </a:spcAft>
              <a:buClr>
                <a:srgbClr val="606060"/>
              </a:buClr>
              <a:buSzPts val="540"/>
              <a:buChar char="•"/>
              <a:defRPr/>
            </a:lvl7pPr>
            <a:lvl8pPr indent="-262890" lvl="7" marL="3657600" algn="l">
              <a:lnSpc>
                <a:spcPct val="100000"/>
              </a:lnSpc>
              <a:spcBef>
                <a:spcPts val="4200"/>
              </a:spcBef>
              <a:spcAft>
                <a:spcPts val="0"/>
              </a:spcAft>
              <a:buClr>
                <a:srgbClr val="606060"/>
              </a:buClr>
              <a:buSzPts val="540"/>
              <a:buChar char="•"/>
              <a:defRPr/>
            </a:lvl8pPr>
            <a:lvl9pPr indent="-262890" lvl="8" marL="4114800" algn="l">
              <a:lnSpc>
                <a:spcPct val="100000"/>
              </a:lnSpc>
              <a:spcBef>
                <a:spcPts val="4200"/>
              </a:spcBef>
              <a:spcAft>
                <a:spcPts val="0"/>
              </a:spcAft>
              <a:buClr>
                <a:srgbClr val="606060"/>
              </a:buClr>
              <a:buSzPts val="540"/>
              <a:buChar char="•"/>
              <a:defRPr/>
            </a:lvl9pPr>
          </a:lstStyle>
          <a:p/>
        </p:txBody>
      </p:sp>
      <p:sp>
        <p:nvSpPr>
          <p:cNvPr id="63" name="Google Shape;63;p19"/>
          <p:cNvSpPr txBox="1"/>
          <p:nvPr>
            <p:ph idx="12" type="sldNum"/>
          </p:nvPr>
        </p:nvSpPr>
        <p:spPr>
          <a:xfrm>
            <a:off x="12166701" y="8763000"/>
            <a:ext cx="342901" cy="368300"/>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606060"/>
              </a:buClr>
              <a:buSzPts val="1800"/>
              <a:buFont typeface="Gill Sans"/>
              <a:buNone/>
              <a:defRPr sz="1800"/>
            </a:lvl1pPr>
            <a:lvl2pPr indent="0" lvl="1" marL="0" algn="ctr">
              <a:lnSpc>
                <a:spcPct val="100000"/>
              </a:lnSpc>
              <a:spcBef>
                <a:spcPts val="0"/>
              </a:spcBef>
              <a:spcAft>
                <a:spcPts val="0"/>
              </a:spcAft>
              <a:buClr>
                <a:srgbClr val="606060"/>
              </a:buClr>
              <a:buSzPts val="1800"/>
              <a:buFont typeface="Gill Sans"/>
              <a:buNone/>
              <a:defRPr sz="1800"/>
            </a:lvl2pPr>
            <a:lvl3pPr indent="0" lvl="2" marL="0" algn="ctr">
              <a:lnSpc>
                <a:spcPct val="100000"/>
              </a:lnSpc>
              <a:spcBef>
                <a:spcPts val="0"/>
              </a:spcBef>
              <a:spcAft>
                <a:spcPts val="0"/>
              </a:spcAft>
              <a:buClr>
                <a:srgbClr val="606060"/>
              </a:buClr>
              <a:buSzPts val="1800"/>
              <a:buFont typeface="Gill Sans"/>
              <a:buNone/>
              <a:defRPr sz="1800"/>
            </a:lvl3pPr>
            <a:lvl4pPr indent="0" lvl="3" marL="0" algn="ctr">
              <a:lnSpc>
                <a:spcPct val="100000"/>
              </a:lnSpc>
              <a:spcBef>
                <a:spcPts val="0"/>
              </a:spcBef>
              <a:spcAft>
                <a:spcPts val="0"/>
              </a:spcAft>
              <a:buClr>
                <a:srgbClr val="606060"/>
              </a:buClr>
              <a:buSzPts val="1800"/>
              <a:buFont typeface="Gill Sans"/>
              <a:buNone/>
              <a:defRPr sz="1800"/>
            </a:lvl4pPr>
            <a:lvl5pPr indent="0" lvl="4" marL="0" algn="ctr">
              <a:lnSpc>
                <a:spcPct val="100000"/>
              </a:lnSpc>
              <a:spcBef>
                <a:spcPts val="0"/>
              </a:spcBef>
              <a:spcAft>
                <a:spcPts val="0"/>
              </a:spcAft>
              <a:buClr>
                <a:srgbClr val="606060"/>
              </a:buClr>
              <a:buSzPts val="1800"/>
              <a:buFont typeface="Gill Sans"/>
              <a:buNone/>
              <a:defRPr sz="1800"/>
            </a:lvl5pPr>
            <a:lvl6pPr indent="0" lvl="5" marL="0" algn="ctr">
              <a:lnSpc>
                <a:spcPct val="100000"/>
              </a:lnSpc>
              <a:spcBef>
                <a:spcPts val="0"/>
              </a:spcBef>
              <a:spcAft>
                <a:spcPts val="0"/>
              </a:spcAft>
              <a:buClr>
                <a:srgbClr val="606060"/>
              </a:buClr>
              <a:buSzPts val="1800"/>
              <a:buFont typeface="Gill Sans"/>
              <a:buNone/>
              <a:defRPr sz="1800"/>
            </a:lvl6pPr>
            <a:lvl7pPr indent="0" lvl="6" marL="0" algn="ctr">
              <a:lnSpc>
                <a:spcPct val="100000"/>
              </a:lnSpc>
              <a:spcBef>
                <a:spcPts val="0"/>
              </a:spcBef>
              <a:spcAft>
                <a:spcPts val="0"/>
              </a:spcAft>
              <a:buClr>
                <a:srgbClr val="606060"/>
              </a:buClr>
              <a:buSzPts val="1800"/>
              <a:buFont typeface="Gill Sans"/>
              <a:buNone/>
              <a:defRPr sz="1800"/>
            </a:lvl7pPr>
            <a:lvl8pPr indent="0" lvl="7" marL="0" algn="ctr">
              <a:lnSpc>
                <a:spcPct val="100000"/>
              </a:lnSpc>
              <a:spcBef>
                <a:spcPts val="0"/>
              </a:spcBef>
              <a:spcAft>
                <a:spcPts val="0"/>
              </a:spcAft>
              <a:buClr>
                <a:srgbClr val="606060"/>
              </a:buClr>
              <a:buSzPts val="1800"/>
              <a:buFont typeface="Gill Sans"/>
              <a:buNone/>
              <a:defRPr sz="1800"/>
            </a:lvl8pPr>
            <a:lvl9pPr indent="0" lvl="8" marL="0" algn="ctr">
              <a:lnSpc>
                <a:spcPct val="100000"/>
              </a:lnSpc>
              <a:spcBef>
                <a:spcPts val="0"/>
              </a:spcBef>
              <a:spcAft>
                <a:spcPts val="0"/>
              </a:spcAft>
              <a:buClr>
                <a:srgbClr val="606060"/>
              </a:buClr>
              <a:buSzPts val="1800"/>
              <a:buFont typeface="Gill Sans"/>
              <a:buNone/>
              <a:defRPr sz="1800"/>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p:cSld name="Photo">
    <p:spTree>
      <p:nvGrpSpPr>
        <p:cNvPr id="64" name="Shape 64"/>
        <p:cNvGrpSpPr/>
        <p:nvPr/>
      </p:nvGrpSpPr>
      <p:grpSpPr>
        <a:xfrm>
          <a:off x="0" y="0"/>
          <a:ext cx="0" cy="0"/>
          <a:chOff x="0" y="0"/>
          <a:chExt cx="0" cy="0"/>
        </a:xfrm>
      </p:grpSpPr>
      <p:sp>
        <p:nvSpPr>
          <p:cNvPr id="65" name="Google Shape;65;p20"/>
          <p:cNvSpPr/>
          <p:nvPr>
            <p:ph idx="2" type="pic"/>
          </p:nvPr>
        </p:nvSpPr>
        <p:spPr>
          <a:xfrm>
            <a:off x="0" y="0"/>
            <a:ext cx="13004800" cy="9753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1pPr>
            <a:lvl2pPr lvl="1"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2pPr>
            <a:lvl3pPr lvl="2"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3pPr>
            <a:lvl4pPr lvl="3"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4pPr>
            <a:lvl5pPr lvl="4"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5pPr>
            <a:lvl6pPr lvl="5"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6pPr>
            <a:lvl7pPr lvl="6"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7pPr>
            <a:lvl8pPr lvl="7"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8pPr>
            <a:lvl9pPr lvl="8"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9pPr>
          </a:lstStyle>
          <a:p/>
        </p:txBody>
      </p:sp>
      <p:sp>
        <p:nvSpPr>
          <p:cNvPr id="66" name="Google Shape;66;p20"/>
          <p:cNvSpPr txBox="1"/>
          <p:nvPr>
            <p:ph idx="12" type="sldNum"/>
          </p:nvPr>
        </p:nvSpPr>
        <p:spPr>
          <a:xfrm>
            <a:off x="12166701" y="8763000"/>
            <a:ext cx="342901" cy="368300"/>
          </a:xfrm>
          <a:prstGeom prst="rect">
            <a:avLst/>
          </a:prstGeom>
          <a:noFill/>
          <a:ln>
            <a:noFill/>
          </a:ln>
        </p:spPr>
        <p:txBody>
          <a:bodyPr anchorCtr="0" anchor="t" bIns="50800" lIns="50800" spcFirstLastPara="1" rIns="50800" wrap="square" tIns="50800">
            <a:spAutoFit/>
          </a:bodyPr>
          <a:lstStyle>
            <a:lvl1pPr indent="0" lvl="0" marL="0" algn="ctr">
              <a:lnSpc>
                <a:spcPct val="100000"/>
              </a:lnSpc>
              <a:spcBef>
                <a:spcPts val="0"/>
              </a:spcBef>
              <a:spcAft>
                <a:spcPts val="0"/>
              </a:spcAft>
              <a:buClr>
                <a:srgbClr val="606060"/>
              </a:buClr>
              <a:buSzPts val="1800"/>
              <a:buFont typeface="Gill Sans"/>
              <a:buNone/>
              <a:defRPr sz="1800"/>
            </a:lvl1pPr>
            <a:lvl2pPr indent="0" lvl="1" marL="0" algn="ctr">
              <a:lnSpc>
                <a:spcPct val="100000"/>
              </a:lnSpc>
              <a:spcBef>
                <a:spcPts val="0"/>
              </a:spcBef>
              <a:spcAft>
                <a:spcPts val="0"/>
              </a:spcAft>
              <a:buClr>
                <a:srgbClr val="606060"/>
              </a:buClr>
              <a:buSzPts val="1800"/>
              <a:buFont typeface="Gill Sans"/>
              <a:buNone/>
              <a:defRPr sz="1800"/>
            </a:lvl2pPr>
            <a:lvl3pPr indent="0" lvl="2" marL="0" algn="ctr">
              <a:lnSpc>
                <a:spcPct val="100000"/>
              </a:lnSpc>
              <a:spcBef>
                <a:spcPts val="0"/>
              </a:spcBef>
              <a:spcAft>
                <a:spcPts val="0"/>
              </a:spcAft>
              <a:buClr>
                <a:srgbClr val="606060"/>
              </a:buClr>
              <a:buSzPts val="1800"/>
              <a:buFont typeface="Gill Sans"/>
              <a:buNone/>
              <a:defRPr sz="1800"/>
            </a:lvl3pPr>
            <a:lvl4pPr indent="0" lvl="3" marL="0" algn="ctr">
              <a:lnSpc>
                <a:spcPct val="100000"/>
              </a:lnSpc>
              <a:spcBef>
                <a:spcPts val="0"/>
              </a:spcBef>
              <a:spcAft>
                <a:spcPts val="0"/>
              </a:spcAft>
              <a:buClr>
                <a:srgbClr val="606060"/>
              </a:buClr>
              <a:buSzPts val="1800"/>
              <a:buFont typeface="Gill Sans"/>
              <a:buNone/>
              <a:defRPr sz="1800"/>
            </a:lvl4pPr>
            <a:lvl5pPr indent="0" lvl="4" marL="0" algn="ctr">
              <a:lnSpc>
                <a:spcPct val="100000"/>
              </a:lnSpc>
              <a:spcBef>
                <a:spcPts val="0"/>
              </a:spcBef>
              <a:spcAft>
                <a:spcPts val="0"/>
              </a:spcAft>
              <a:buClr>
                <a:srgbClr val="606060"/>
              </a:buClr>
              <a:buSzPts val="1800"/>
              <a:buFont typeface="Gill Sans"/>
              <a:buNone/>
              <a:defRPr sz="1800"/>
            </a:lvl5pPr>
            <a:lvl6pPr indent="0" lvl="5" marL="0" algn="ctr">
              <a:lnSpc>
                <a:spcPct val="100000"/>
              </a:lnSpc>
              <a:spcBef>
                <a:spcPts val="0"/>
              </a:spcBef>
              <a:spcAft>
                <a:spcPts val="0"/>
              </a:spcAft>
              <a:buClr>
                <a:srgbClr val="606060"/>
              </a:buClr>
              <a:buSzPts val="1800"/>
              <a:buFont typeface="Gill Sans"/>
              <a:buNone/>
              <a:defRPr sz="1800"/>
            </a:lvl6pPr>
            <a:lvl7pPr indent="0" lvl="6" marL="0" algn="ctr">
              <a:lnSpc>
                <a:spcPct val="100000"/>
              </a:lnSpc>
              <a:spcBef>
                <a:spcPts val="0"/>
              </a:spcBef>
              <a:spcAft>
                <a:spcPts val="0"/>
              </a:spcAft>
              <a:buClr>
                <a:srgbClr val="606060"/>
              </a:buClr>
              <a:buSzPts val="1800"/>
              <a:buFont typeface="Gill Sans"/>
              <a:buNone/>
              <a:defRPr sz="1800"/>
            </a:lvl7pPr>
            <a:lvl8pPr indent="0" lvl="7" marL="0" algn="ctr">
              <a:lnSpc>
                <a:spcPct val="100000"/>
              </a:lnSpc>
              <a:spcBef>
                <a:spcPts val="0"/>
              </a:spcBef>
              <a:spcAft>
                <a:spcPts val="0"/>
              </a:spcAft>
              <a:buClr>
                <a:srgbClr val="606060"/>
              </a:buClr>
              <a:buSzPts val="1800"/>
              <a:buFont typeface="Gill Sans"/>
              <a:buNone/>
              <a:defRPr sz="1800"/>
            </a:lvl8pPr>
            <a:lvl9pPr indent="0" lvl="8" marL="0" algn="ctr">
              <a:lnSpc>
                <a:spcPct val="100000"/>
              </a:lnSpc>
              <a:spcBef>
                <a:spcPts val="0"/>
              </a:spcBef>
              <a:spcAft>
                <a:spcPts val="0"/>
              </a:spcAft>
              <a:buClr>
                <a:srgbClr val="606060"/>
              </a:buClr>
              <a:buSzPts val="1800"/>
              <a:buFont typeface="Gill Sans"/>
              <a:buNone/>
              <a:defRPr sz="1800"/>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100000" ty="0" sy="100000"/>
        </a:blipFill>
      </p:bgPr>
    </p:bg>
    <p:spTree>
      <p:nvGrpSpPr>
        <p:cNvPr id="5" name="Shape 5"/>
        <p:cNvGrpSpPr/>
        <p:nvPr/>
      </p:nvGrpSpPr>
      <p:grpSpPr>
        <a:xfrm>
          <a:off x="0" y="0"/>
          <a:ext cx="0" cy="0"/>
          <a:chOff x="0" y="0"/>
          <a:chExt cx="0" cy="0"/>
        </a:xfrm>
      </p:grpSpPr>
      <p:cxnSp>
        <p:nvCxnSpPr>
          <p:cNvPr id="6" name="Google Shape;6;p8"/>
          <p:cNvCxnSpPr/>
          <p:nvPr/>
        </p:nvCxnSpPr>
        <p:spPr>
          <a:xfrm flipH="1" rot="10800000">
            <a:off x="508000" y="9245597"/>
            <a:ext cx="11988800" cy="3"/>
          </a:xfrm>
          <a:prstGeom prst="straightConnector1">
            <a:avLst/>
          </a:prstGeom>
          <a:noFill/>
          <a:ln cap="flat" cmpd="sng" w="76200">
            <a:solidFill>
              <a:srgbClr val="444444">
                <a:alpha val="29803"/>
              </a:srgbClr>
            </a:solidFill>
            <a:prstDash val="solid"/>
            <a:miter lim="400000"/>
            <a:headEnd len="sm" w="sm" type="none"/>
            <a:tailEnd len="sm" w="sm" type="none"/>
          </a:ln>
        </p:spPr>
      </p:cxnSp>
      <p:cxnSp>
        <p:nvCxnSpPr>
          <p:cNvPr id="7" name="Google Shape;7;p8"/>
          <p:cNvCxnSpPr/>
          <p:nvPr/>
        </p:nvCxnSpPr>
        <p:spPr>
          <a:xfrm flipH="1" rot="10800000">
            <a:off x="508000" y="508000"/>
            <a:ext cx="11988800" cy="1"/>
          </a:xfrm>
          <a:prstGeom prst="straightConnector1">
            <a:avLst/>
          </a:prstGeom>
          <a:noFill/>
          <a:ln cap="flat" cmpd="sng" w="12700">
            <a:solidFill>
              <a:srgbClr val="444444">
                <a:alpha val="29803"/>
              </a:srgbClr>
            </a:solidFill>
            <a:prstDash val="solid"/>
            <a:miter lim="400000"/>
            <a:headEnd len="sm" w="sm" type="none"/>
            <a:tailEnd len="sm" w="sm" type="none"/>
          </a:ln>
        </p:spPr>
      </p:cxnSp>
      <p:sp>
        <p:nvSpPr>
          <p:cNvPr id="8" name="Google Shape;8;p8"/>
          <p:cNvSpPr txBox="1"/>
          <p:nvPr>
            <p:ph idx="1" type="body"/>
          </p:nvPr>
        </p:nvSpPr>
        <p:spPr>
          <a:xfrm>
            <a:off x="508000" y="977900"/>
            <a:ext cx="11988800" cy="7785100"/>
          </a:xfrm>
          <a:prstGeom prst="rect">
            <a:avLst/>
          </a:prstGeom>
          <a:noFill/>
          <a:ln>
            <a:noFill/>
          </a:ln>
        </p:spPr>
        <p:txBody>
          <a:bodyPr anchorCtr="0" anchor="ctr" bIns="50800" lIns="50800" spcFirstLastPara="1" rIns="50800" wrap="square" tIns="50800">
            <a:normAutofit/>
          </a:bodyPr>
          <a:lstStyle>
            <a:lvl1pPr indent="-293370" lvl="0" marL="45720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1pPr>
            <a:lvl2pPr indent="-293369" lvl="1" marL="91440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2pPr>
            <a:lvl3pPr indent="-293369" lvl="2" marL="137160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3pPr>
            <a:lvl4pPr indent="-293369" lvl="3" marL="182880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4pPr>
            <a:lvl5pPr indent="-293370" lvl="4" marL="228600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5pPr>
            <a:lvl6pPr indent="-293370" lvl="5" marL="274320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6pPr>
            <a:lvl7pPr indent="-293370" lvl="6" marL="320040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7pPr>
            <a:lvl8pPr indent="-293370" lvl="7" marL="365760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8pPr>
            <a:lvl9pPr indent="-293370" lvl="8" marL="4114800" marR="0" rtl="0" algn="l">
              <a:lnSpc>
                <a:spcPct val="100000"/>
              </a:lnSpc>
              <a:spcBef>
                <a:spcPts val="4200"/>
              </a:spcBef>
              <a:spcAft>
                <a:spcPts val="0"/>
              </a:spcAft>
              <a:buClr>
                <a:srgbClr val="606060"/>
              </a:buClr>
              <a:buSzPts val="1020"/>
              <a:buFont typeface="Gill Sans"/>
              <a:buChar char="•"/>
              <a:defRPr b="0" i="0" sz="3400" u="none" cap="none" strike="noStrike">
                <a:solidFill>
                  <a:srgbClr val="606060"/>
                </a:solidFill>
                <a:latin typeface="Gill Sans"/>
                <a:ea typeface="Gill Sans"/>
                <a:cs typeface="Gill Sans"/>
                <a:sym typeface="Gill Sans"/>
              </a:defRPr>
            </a:lvl9pPr>
          </a:lstStyle>
          <a:p/>
        </p:txBody>
      </p:sp>
      <p:sp>
        <p:nvSpPr>
          <p:cNvPr id="9" name="Google Shape;9;p8"/>
          <p:cNvSpPr txBox="1"/>
          <p:nvPr>
            <p:ph type="title"/>
          </p:nvPr>
        </p:nvSpPr>
        <p:spPr>
          <a:xfrm>
            <a:off x="508000" y="596900"/>
            <a:ext cx="11988800" cy="1905000"/>
          </a:xfrm>
          <a:prstGeom prst="rect">
            <a:avLst/>
          </a:prstGeom>
          <a:noFill/>
          <a:ln>
            <a:noFill/>
          </a:ln>
        </p:spPr>
        <p:txBody>
          <a:bodyPr anchorCtr="0" anchor="ctr" bIns="50800" lIns="50800" spcFirstLastPara="1" rIns="50800" wrap="square" tIns="50800">
            <a:normAutofit/>
          </a:bodyPr>
          <a:lstStyle>
            <a:lvl1pPr lvl="0" marR="0" rtl="0" algn="l">
              <a:lnSpc>
                <a:spcPct val="90000"/>
              </a:lnSpc>
              <a:spcBef>
                <a:spcPts val="0"/>
              </a:spcBef>
              <a:spcAft>
                <a:spcPts val="0"/>
              </a:spcAft>
              <a:buClr>
                <a:srgbClr val="606060"/>
              </a:buClr>
              <a:buSzPts val="6400"/>
              <a:buFont typeface="Gill Sans"/>
              <a:buNone/>
              <a:defRPr b="0" i="0" sz="6400" u="none" cap="none" strike="noStrike">
                <a:solidFill>
                  <a:srgbClr val="606060"/>
                </a:solidFill>
                <a:latin typeface="Gill Sans"/>
                <a:ea typeface="Gill Sans"/>
                <a:cs typeface="Gill Sans"/>
                <a:sym typeface="Gill Sans"/>
              </a:defRPr>
            </a:lvl1pPr>
            <a:lvl2pPr lvl="1" marR="0" rtl="0" algn="l">
              <a:lnSpc>
                <a:spcPct val="90000"/>
              </a:lnSpc>
              <a:spcBef>
                <a:spcPts val="0"/>
              </a:spcBef>
              <a:spcAft>
                <a:spcPts val="0"/>
              </a:spcAft>
              <a:buClr>
                <a:srgbClr val="606060"/>
              </a:buClr>
              <a:buSzPts val="6400"/>
              <a:buFont typeface="Gill Sans"/>
              <a:buNone/>
              <a:defRPr b="0" i="0" sz="6400" u="none" cap="none" strike="noStrike">
                <a:solidFill>
                  <a:srgbClr val="606060"/>
                </a:solidFill>
                <a:latin typeface="Gill Sans"/>
                <a:ea typeface="Gill Sans"/>
                <a:cs typeface="Gill Sans"/>
                <a:sym typeface="Gill Sans"/>
              </a:defRPr>
            </a:lvl2pPr>
            <a:lvl3pPr lvl="2" marR="0" rtl="0" algn="l">
              <a:lnSpc>
                <a:spcPct val="90000"/>
              </a:lnSpc>
              <a:spcBef>
                <a:spcPts val="0"/>
              </a:spcBef>
              <a:spcAft>
                <a:spcPts val="0"/>
              </a:spcAft>
              <a:buClr>
                <a:srgbClr val="606060"/>
              </a:buClr>
              <a:buSzPts val="6400"/>
              <a:buFont typeface="Gill Sans"/>
              <a:buNone/>
              <a:defRPr b="0" i="0" sz="6400" u="none" cap="none" strike="noStrike">
                <a:solidFill>
                  <a:srgbClr val="606060"/>
                </a:solidFill>
                <a:latin typeface="Gill Sans"/>
                <a:ea typeface="Gill Sans"/>
                <a:cs typeface="Gill Sans"/>
                <a:sym typeface="Gill Sans"/>
              </a:defRPr>
            </a:lvl3pPr>
            <a:lvl4pPr lvl="3" marR="0" rtl="0" algn="l">
              <a:lnSpc>
                <a:spcPct val="90000"/>
              </a:lnSpc>
              <a:spcBef>
                <a:spcPts val="0"/>
              </a:spcBef>
              <a:spcAft>
                <a:spcPts val="0"/>
              </a:spcAft>
              <a:buClr>
                <a:srgbClr val="606060"/>
              </a:buClr>
              <a:buSzPts val="6400"/>
              <a:buFont typeface="Gill Sans"/>
              <a:buNone/>
              <a:defRPr b="0" i="0" sz="6400" u="none" cap="none" strike="noStrike">
                <a:solidFill>
                  <a:srgbClr val="606060"/>
                </a:solidFill>
                <a:latin typeface="Gill Sans"/>
                <a:ea typeface="Gill Sans"/>
                <a:cs typeface="Gill Sans"/>
                <a:sym typeface="Gill Sans"/>
              </a:defRPr>
            </a:lvl4pPr>
            <a:lvl5pPr lvl="4" marR="0" rtl="0" algn="l">
              <a:lnSpc>
                <a:spcPct val="90000"/>
              </a:lnSpc>
              <a:spcBef>
                <a:spcPts val="0"/>
              </a:spcBef>
              <a:spcAft>
                <a:spcPts val="0"/>
              </a:spcAft>
              <a:buClr>
                <a:srgbClr val="606060"/>
              </a:buClr>
              <a:buSzPts val="6400"/>
              <a:buFont typeface="Gill Sans"/>
              <a:buNone/>
              <a:defRPr b="0" i="0" sz="6400" u="none" cap="none" strike="noStrike">
                <a:solidFill>
                  <a:srgbClr val="606060"/>
                </a:solidFill>
                <a:latin typeface="Gill Sans"/>
                <a:ea typeface="Gill Sans"/>
                <a:cs typeface="Gill Sans"/>
                <a:sym typeface="Gill Sans"/>
              </a:defRPr>
            </a:lvl5pPr>
            <a:lvl6pPr lvl="5" marR="0" rtl="0" algn="l">
              <a:lnSpc>
                <a:spcPct val="90000"/>
              </a:lnSpc>
              <a:spcBef>
                <a:spcPts val="0"/>
              </a:spcBef>
              <a:spcAft>
                <a:spcPts val="0"/>
              </a:spcAft>
              <a:buClr>
                <a:srgbClr val="606060"/>
              </a:buClr>
              <a:buSzPts val="6400"/>
              <a:buFont typeface="Gill Sans"/>
              <a:buNone/>
              <a:defRPr b="0" i="0" sz="6400" u="none" cap="none" strike="noStrike">
                <a:solidFill>
                  <a:srgbClr val="606060"/>
                </a:solidFill>
                <a:latin typeface="Gill Sans"/>
                <a:ea typeface="Gill Sans"/>
                <a:cs typeface="Gill Sans"/>
                <a:sym typeface="Gill Sans"/>
              </a:defRPr>
            </a:lvl6pPr>
            <a:lvl7pPr lvl="6" marR="0" rtl="0" algn="l">
              <a:lnSpc>
                <a:spcPct val="90000"/>
              </a:lnSpc>
              <a:spcBef>
                <a:spcPts val="0"/>
              </a:spcBef>
              <a:spcAft>
                <a:spcPts val="0"/>
              </a:spcAft>
              <a:buClr>
                <a:srgbClr val="606060"/>
              </a:buClr>
              <a:buSzPts val="6400"/>
              <a:buFont typeface="Gill Sans"/>
              <a:buNone/>
              <a:defRPr b="0" i="0" sz="6400" u="none" cap="none" strike="noStrike">
                <a:solidFill>
                  <a:srgbClr val="606060"/>
                </a:solidFill>
                <a:latin typeface="Gill Sans"/>
                <a:ea typeface="Gill Sans"/>
                <a:cs typeface="Gill Sans"/>
                <a:sym typeface="Gill Sans"/>
              </a:defRPr>
            </a:lvl7pPr>
            <a:lvl8pPr lvl="7" marR="0" rtl="0" algn="l">
              <a:lnSpc>
                <a:spcPct val="90000"/>
              </a:lnSpc>
              <a:spcBef>
                <a:spcPts val="0"/>
              </a:spcBef>
              <a:spcAft>
                <a:spcPts val="0"/>
              </a:spcAft>
              <a:buClr>
                <a:srgbClr val="606060"/>
              </a:buClr>
              <a:buSzPts val="6400"/>
              <a:buFont typeface="Gill Sans"/>
              <a:buNone/>
              <a:defRPr b="0" i="0" sz="6400" u="none" cap="none" strike="noStrike">
                <a:solidFill>
                  <a:srgbClr val="606060"/>
                </a:solidFill>
                <a:latin typeface="Gill Sans"/>
                <a:ea typeface="Gill Sans"/>
                <a:cs typeface="Gill Sans"/>
                <a:sym typeface="Gill Sans"/>
              </a:defRPr>
            </a:lvl8pPr>
            <a:lvl9pPr lvl="8" marR="0" rtl="0" algn="l">
              <a:lnSpc>
                <a:spcPct val="90000"/>
              </a:lnSpc>
              <a:spcBef>
                <a:spcPts val="0"/>
              </a:spcBef>
              <a:spcAft>
                <a:spcPts val="0"/>
              </a:spcAft>
              <a:buClr>
                <a:srgbClr val="606060"/>
              </a:buClr>
              <a:buSzPts val="6400"/>
              <a:buFont typeface="Gill Sans"/>
              <a:buNone/>
              <a:defRPr b="0" i="0" sz="6400" u="none" cap="none" strike="noStrike">
                <a:solidFill>
                  <a:srgbClr val="606060"/>
                </a:solidFill>
                <a:latin typeface="Gill Sans"/>
                <a:ea typeface="Gill Sans"/>
                <a:cs typeface="Gill Sans"/>
                <a:sym typeface="Gill Sans"/>
              </a:defRPr>
            </a:lvl9pPr>
          </a:lstStyle>
          <a:p/>
        </p:txBody>
      </p:sp>
      <p:sp>
        <p:nvSpPr>
          <p:cNvPr id="10" name="Google Shape;10;p8"/>
          <p:cNvSpPr txBox="1"/>
          <p:nvPr>
            <p:ph idx="12" type="sldNum"/>
          </p:nvPr>
        </p:nvSpPr>
        <p:spPr>
          <a:xfrm>
            <a:off x="12166701" y="8763000"/>
            <a:ext cx="342901" cy="368300"/>
          </a:xfrm>
          <a:prstGeom prst="rect">
            <a:avLst/>
          </a:prstGeom>
          <a:noFill/>
          <a:ln>
            <a:noFill/>
          </a:ln>
        </p:spPr>
        <p:txBody>
          <a:bodyPr anchorCtr="0" anchor="t" bIns="50800" lIns="50800" spcFirstLastPara="1" rIns="50800" wrap="square" tIns="50800">
            <a:spAutoFit/>
          </a:bodyPr>
          <a:lstStyle>
            <a:lvl1pPr indent="0" lvl="0" marL="0" marR="0" rtl="0" algn="ctr">
              <a:lnSpc>
                <a:spcPct val="100000"/>
              </a:lnSpc>
              <a:spcBef>
                <a:spcPts val="0"/>
              </a:spcBef>
              <a:spcAft>
                <a:spcPts val="0"/>
              </a:spcAft>
              <a:buClr>
                <a:srgbClr val="606060"/>
              </a:buClr>
              <a:buSzPts val="1800"/>
              <a:buFont typeface="Gill Sans"/>
              <a:buNone/>
              <a:defRPr b="0" i="0" sz="1800" u="none" cap="none" strike="noStrike">
                <a:solidFill>
                  <a:srgbClr val="606060"/>
                </a:solidFill>
                <a:latin typeface="Gill Sans"/>
                <a:ea typeface="Gill Sans"/>
                <a:cs typeface="Gill Sans"/>
                <a:sym typeface="Gill Sans"/>
              </a:defRPr>
            </a:lvl1pPr>
            <a:lvl2pPr indent="0" lvl="1" marL="0" marR="0" rtl="0" algn="ctr">
              <a:lnSpc>
                <a:spcPct val="100000"/>
              </a:lnSpc>
              <a:spcBef>
                <a:spcPts val="0"/>
              </a:spcBef>
              <a:spcAft>
                <a:spcPts val="0"/>
              </a:spcAft>
              <a:buClr>
                <a:srgbClr val="606060"/>
              </a:buClr>
              <a:buSzPts val="1800"/>
              <a:buFont typeface="Gill Sans"/>
              <a:buNone/>
              <a:defRPr b="0" i="0" sz="1800" u="none" cap="none" strike="noStrike">
                <a:solidFill>
                  <a:srgbClr val="606060"/>
                </a:solidFill>
                <a:latin typeface="Gill Sans"/>
                <a:ea typeface="Gill Sans"/>
                <a:cs typeface="Gill Sans"/>
                <a:sym typeface="Gill Sans"/>
              </a:defRPr>
            </a:lvl2pPr>
            <a:lvl3pPr indent="0" lvl="2" marL="0" marR="0" rtl="0" algn="ctr">
              <a:lnSpc>
                <a:spcPct val="100000"/>
              </a:lnSpc>
              <a:spcBef>
                <a:spcPts val="0"/>
              </a:spcBef>
              <a:spcAft>
                <a:spcPts val="0"/>
              </a:spcAft>
              <a:buClr>
                <a:srgbClr val="606060"/>
              </a:buClr>
              <a:buSzPts val="1800"/>
              <a:buFont typeface="Gill Sans"/>
              <a:buNone/>
              <a:defRPr b="0" i="0" sz="1800" u="none" cap="none" strike="noStrike">
                <a:solidFill>
                  <a:srgbClr val="606060"/>
                </a:solidFill>
                <a:latin typeface="Gill Sans"/>
                <a:ea typeface="Gill Sans"/>
                <a:cs typeface="Gill Sans"/>
                <a:sym typeface="Gill Sans"/>
              </a:defRPr>
            </a:lvl3pPr>
            <a:lvl4pPr indent="0" lvl="3" marL="0" marR="0" rtl="0" algn="ctr">
              <a:lnSpc>
                <a:spcPct val="100000"/>
              </a:lnSpc>
              <a:spcBef>
                <a:spcPts val="0"/>
              </a:spcBef>
              <a:spcAft>
                <a:spcPts val="0"/>
              </a:spcAft>
              <a:buClr>
                <a:srgbClr val="606060"/>
              </a:buClr>
              <a:buSzPts val="1800"/>
              <a:buFont typeface="Gill Sans"/>
              <a:buNone/>
              <a:defRPr b="0" i="0" sz="1800" u="none" cap="none" strike="noStrike">
                <a:solidFill>
                  <a:srgbClr val="606060"/>
                </a:solidFill>
                <a:latin typeface="Gill Sans"/>
                <a:ea typeface="Gill Sans"/>
                <a:cs typeface="Gill Sans"/>
                <a:sym typeface="Gill Sans"/>
              </a:defRPr>
            </a:lvl4pPr>
            <a:lvl5pPr indent="0" lvl="4" marL="0" marR="0" rtl="0" algn="ctr">
              <a:lnSpc>
                <a:spcPct val="100000"/>
              </a:lnSpc>
              <a:spcBef>
                <a:spcPts val="0"/>
              </a:spcBef>
              <a:spcAft>
                <a:spcPts val="0"/>
              </a:spcAft>
              <a:buClr>
                <a:srgbClr val="606060"/>
              </a:buClr>
              <a:buSzPts val="1800"/>
              <a:buFont typeface="Gill Sans"/>
              <a:buNone/>
              <a:defRPr b="0" i="0" sz="1800" u="none" cap="none" strike="noStrike">
                <a:solidFill>
                  <a:srgbClr val="606060"/>
                </a:solidFill>
                <a:latin typeface="Gill Sans"/>
                <a:ea typeface="Gill Sans"/>
                <a:cs typeface="Gill Sans"/>
                <a:sym typeface="Gill Sans"/>
              </a:defRPr>
            </a:lvl5pPr>
            <a:lvl6pPr indent="0" lvl="5" marL="0" marR="0" rtl="0" algn="ctr">
              <a:lnSpc>
                <a:spcPct val="100000"/>
              </a:lnSpc>
              <a:spcBef>
                <a:spcPts val="0"/>
              </a:spcBef>
              <a:spcAft>
                <a:spcPts val="0"/>
              </a:spcAft>
              <a:buClr>
                <a:srgbClr val="606060"/>
              </a:buClr>
              <a:buSzPts val="1800"/>
              <a:buFont typeface="Gill Sans"/>
              <a:buNone/>
              <a:defRPr b="0" i="0" sz="1800" u="none" cap="none" strike="noStrike">
                <a:solidFill>
                  <a:srgbClr val="606060"/>
                </a:solidFill>
                <a:latin typeface="Gill Sans"/>
                <a:ea typeface="Gill Sans"/>
                <a:cs typeface="Gill Sans"/>
                <a:sym typeface="Gill Sans"/>
              </a:defRPr>
            </a:lvl6pPr>
            <a:lvl7pPr indent="0" lvl="6" marL="0" marR="0" rtl="0" algn="ctr">
              <a:lnSpc>
                <a:spcPct val="100000"/>
              </a:lnSpc>
              <a:spcBef>
                <a:spcPts val="0"/>
              </a:spcBef>
              <a:spcAft>
                <a:spcPts val="0"/>
              </a:spcAft>
              <a:buClr>
                <a:srgbClr val="606060"/>
              </a:buClr>
              <a:buSzPts val="1800"/>
              <a:buFont typeface="Gill Sans"/>
              <a:buNone/>
              <a:defRPr b="0" i="0" sz="1800" u="none" cap="none" strike="noStrike">
                <a:solidFill>
                  <a:srgbClr val="606060"/>
                </a:solidFill>
                <a:latin typeface="Gill Sans"/>
                <a:ea typeface="Gill Sans"/>
                <a:cs typeface="Gill Sans"/>
                <a:sym typeface="Gill Sans"/>
              </a:defRPr>
            </a:lvl7pPr>
            <a:lvl8pPr indent="0" lvl="7" marL="0" marR="0" rtl="0" algn="ctr">
              <a:lnSpc>
                <a:spcPct val="100000"/>
              </a:lnSpc>
              <a:spcBef>
                <a:spcPts val="0"/>
              </a:spcBef>
              <a:spcAft>
                <a:spcPts val="0"/>
              </a:spcAft>
              <a:buClr>
                <a:srgbClr val="606060"/>
              </a:buClr>
              <a:buSzPts val="1800"/>
              <a:buFont typeface="Gill Sans"/>
              <a:buNone/>
              <a:defRPr b="0" i="0" sz="1800" u="none" cap="none" strike="noStrike">
                <a:solidFill>
                  <a:srgbClr val="606060"/>
                </a:solidFill>
                <a:latin typeface="Gill Sans"/>
                <a:ea typeface="Gill Sans"/>
                <a:cs typeface="Gill Sans"/>
                <a:sym typeface="Gill Sans"/>
              </a:defRPr>
            </a:lvl8pPr>
            <a:lvl9pPr indent="0" lvl="8" marL="0" marR="0" rtl="0" algn="ctr">
              <a:lnSpc>
                <a:spcPct val="100000"/>
              </a:lnSpc>
              <a:spcBef>
                <a:spcPts val="0"/>
              </a:spcBef>
              <a:spcAft>
                <a:spcPts val="0"/>
              </a:spcAft>
              <a:buClr>
                <a:srgbClr val="606060"/>
              </a:buClr>
              <a:buSzPts val="1800"/>
              <a:buFont typeface="Gill Sans"/>
              <a:buNone/>
              <a:defRPr b="0" i="0" sz="1800" u="none" cap="none" strike="noStrike">
                <a:solidFill>
                  <a:srgbClr val="606060"/>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makecode.microbit.org/"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
          <p:cNvSpPr txBox="1"/>
          <p:nvPr>
            <p:ph idx="4294967295" type="ctrTitle"/>
          </p:nvPr>
        </p:nvSpPr>
        <p:spPr>
          <a:xfrm>
            <a:off x="508000" y="3009900"/>
            <a:ext cx="11988800" cy="2032000"/>
          </a:xfrm>
          <a:prstGeom prst="rect">
            <a:avLst/>
          </a:prstGeom>
          <a:noFill/>
          <a:ln>
            <a:noFill/>
          </a:ln>
        </p:spPr>
        <p:txBody>
          <a:bodyPr anchorCtr="0" anchor="b" bIns="50800" lIns="50800" spcFirstLastPara="1" rIns="50800" wrap="square" tIns="50800">
            <a:normAutofit/>
          </a:bodyPr>
          <a:lstStyle/>
          <a:p>
            <a:pPr indent="0" lvl="0" marL="0" marR="0" rtl="0" algn="l">
              <a:lnSpc>
                <a:spcPct val="90000"/>
              </a:lnSpc>
              <a:spcBef>
                <a:spcPts val="0"/>
              </a:spcBef>
              <a:spcAft>
                <a:spcPts val="0"/>
              </a:spcAft>
              <a:buClr>
                <a:srgbClr val="606060"/>
              </a:buClr>
              <a:buSzPts val="6400"/>
              <a:buFont typeface="Gill Sans"/>
              <a:buNone/>
            </a:pPr>
            <a:r>
              <a:rPr b="0" i="0" lang="en-US" sz="6400" u="none" cap="none" strike="noStrike">
                <a:solidFill>
                  <a:srgbClr val="606060"/>
                </a:solidFill>
                <a:latin typeface="Gill Sans"/>
                <a:ea typeface="Gill Sans"/>
                <a:cs typeface="Gill Sans"/>
                <a:sym typeface="Gill Sans"/>
              </a:rPr>
              <a:t>NEOPIXEL LED STRIP MANUAL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2"/>
          <p:cNvSpPr txBox="1"/>
          <p:nvPr>
            <p:ph idx="4294967295" type="title"/>
          </p:nvPr>
        </p:nvSpPr>
        <p:spPr>
          <a:xfrm>
            <a:off x="508000" y="596900"/>
            <a:ext cx="11988800" cy="1905000"/>
          </a:xfrm>
          <a:prstGeom prst="rect">
            <a:avLst/>
          </a:prstGeom>
          <a:noFill/>
          <a:ln>
            <a:noFill/>
          </a:ln>
        </p:spPr>
        <p:txBody>
          <a:bodyPr anchorCtr="0" anchor="ctr" bIns="50800" lIns="50800" spcFirstLastPara="1" rIns="50800" wrap="square" tIns="50800">
            <a:normAutofit/>
          </a:bodyPr>
          <a:lstStyle/>
          <a:p>
            <a:pPr indent="0" lvl="0" marL="0" rtl="0" algn="l">
              <a:lnSpc>
                <a:spcPct val="90000"/>
              </a:lnSpc>
              <a:spcBef>
                <a:spcPts val="0"/>
              </a:spcBef>
              <a:spcAft>
                <a:spcPts val="0"/>
              </a:spcAft>
              <a:buClr>
                <a:srgbClr val="606060"/>
              </a:buClr>
              <a:buSzPts val="6400"/>
              <a:buFont typeface="Gill Sans"/>
              <a:buNone/>
            </a:pPr>
            <a:r>
              <a:rPr b="0" i="0" lang="en-US" sz="6400" u="none" cap="none" strike="noStrike">
                <a:solidFill>
                  <a:srgbClr val="606060"/>
                </a:solidFill>
                <a:latin typeface="Gill Sans"/>
                <a:ea typeface="Gill Sans"/>
                <a:cs typeface="Gill Sans"/>
                <a:sym typeface="Gill Sans"/>
              </a:rPr>
              <a:t>MICRO:BIT CODES</a:t>
            </a:r>
            <a:endParaRPr/>
          </a:p>
        </p:txBody>
      </p:sp>
      <p:sp>
        <p:nvSpPr>
          <p:cNvPr id="77" name="Google Shape;77;p2"/>
          <p:cNvSpPr txBox="1"/>
          <p:nvPr/>
        </p:nvSpPr>
        <p:spPr>
          <a:xfrm>
            <a:off x="1446350" y="2336425"/>
            <a:ext cx="9902100" cy="55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800">
                <a:latin typeface="Gill Sans"/>
                <a:ea typeface="Gill Sans"/>
                <a:cs typeface="Gill Sans"/>
                <a:sym typeface="Gill Sans"/>
              </a:rPr>
              <a:t>Step 1: go to </a:t>
            </a:r>
            <a:r>
              <a:rPr lang="en-US" sz="3500" u="sng">
                <a:solidFill>
                  <a:schemeClr val="hlink"/>
                </a:solidFill>
                <a:hlinkClick r:id="rId3"/>
              </a:rPr>
              <a:t>https://makecode.microbit.org/</a:t>
            </a:r>
            <a:endParaRPr sz="3800">
              <a:latin typeface="Gill Sans"/>
              <a:ea typeface="Gill Sans"/>
              <a:cs typeface="Gill Sans"/>
              <a:sym typeface="Gill Sans"/>
            </a:endParaRPr>
          </a:p>
          <a:p>
            <a:pPr indent="0" lvl="0" marL="0" rtl="0" algn="l">
              <a:spcBef>
                <a:spcPts val="0"/>
              </a:spcBef>
              <a:spcAft>
                <a:spcPts val="0"/>
              </a:spcAft>
              <a:buNone/>
            </a:pPr>
            <a:r>
              <a:t/>
            </a:r>
            <a:endParaRPr sz="3800">
              <a:latin typeface="Gill Sans"/>
              <a:ea typeface="Gill Sans"/>
              <a:cs typeface="Gill Sans"/>
              <a:sym typeface="Gill Sans"/>
            </a:endParaRPr>
          </a:p>
        </p:txBody>
      </p:sp>
      <p:pic>
        <p:nvPicPr>
          <p:cNvPr id="78" name="Google Shape;78;p2"/>
          <p:cNvPicPr preferRelativeResize="0"/>
          <p:nvPr/>
        </p:nvPicPr>
        <p:blipFill>
          <a:blip r:embed="rId4">
            <a:alphaModFix/>
          </a:blip>
          <a:stretch>
            <a:fillRect/>
          </a:stretch>
        </p:blipFill>
        <p:spPr>
          <a:xfrm>
            <a:off x="1654375" y="3829350"/>
            <a:ext cx="8266101" cy="5197000"/>
          </a:xfrm>
          <a:prstGeom prst="rect">
            <a:avLst/>
          </a:prstGeom>
          <a:noFill/>
          <a:ln>
            <a:noFill/>
          </a:ln>
        </p:spPr>
      </p:pic>
      <p:sp>
        <p:nvSpPr>
          <p:cNvPr id="79" name="Google Shape;79;p2"/>
          <p:cNvSpPr txBox="1"/>
          <p:nvPr/>
        </p:nvSpPr>
        <p:spPr>
          <a:xfrm>
            <a:off x="1446350" y="2990175"/>
            <a:ext cx="9902100" cy="55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800">
                <a:latin typeface="Gill Sans"/>
                <a:ea typeface="Gill Sans"/>
                <a:cs typeface="Gill Sans"/>
                <a:sym typeface="Gill Sans"/>
              </a:rPr>
              <a:t>Step 2: create your micro:bit project</a:t>
            </a:r>
            <a:endParaRPr sz="3800">
              <a:latin typeface="Gill Sans"/>
              <a:ea typeface="Gill Sans"/>
              <a:cs typeface="Gill Sans"/>
              <a:sym typeface="Gill Sans"/>
            </a:endParaRPr>
          </a:p>
          <a:p>
            <a:pPr indent="0" lvl="0" marL="0" rtl="0" algn="l">
              <a:spcBef>
                <a:spcPts val="0"/>
              </a:spcBef>
              <a:spcAft>
                <a:spcPts val="0"/>
              </a:spcAft>
              <a:buNone/>
            </a:pPr>
            <a:r>
              <a:t/>
            </a:r>
            <a:endParaRPr sz="3800">
              <a:latin typeface="Gill Sans"/>
              <a:ea typeface="Gill Sans"/>
              <a:cs typeface="Gill Sans"/>
              <a:sym typeface="Gill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g7891b244a7_1_15"/>
          <p:cNvSpPr txBox="1"/>
          <p:nvPr>
            <p:ph idx="4294967295" type="title"/>
          </p:nvPr>
        </p:nvSpPr>
        <p:spPr>
          <a:xfrm>
            <a:off x="508000" y="596900"/>
            <a:ext cx="11988900" cy="1905000"/>
          </a:xfrm>
          <a:prstGeom prst="rect">
            <a:avLst/>
          </a:prstGeom>
          <a:noFill/>
          <a:ln>
            <a:noFill/>
          </a:ln>
        </p:spPr>
        <p:txBody>
          <a:bodyPr anchorCtr="0" anchor="ctr" bIns="50800" lIns="50800" spcFirstLastPara="1" rIns="50800" wrap="square" tIns="50800">
            <a:noAutofit/>
          </a:bodyPr>
          <a:lstStyle/>
          <a:p>
            <a:pPr indent="0" lvl="0" marL="0" rtl="0" algn="l">
              <a:lnSpc>
                <a:spcPct val="90000"/>
              </a:lnSpc>
              <a:spcBef>
                <a:spcPts val="0"/>
              </a:spcBef>
              <a:spcAft>
                <a:spcPts val="0"/>
              </a:spcAft>
              <a:buClr>
                <a:srgbClr val="606060"/>
              </a:buClr>
              <a:buSzPts val="6400"/>
              <a:buFont typeface="Gill Sans"/>
              <a:buNone/>
            </a:pPr>
            <a:r>
              <a:rPr b="0" i="0" lang="en-US" sz="6400" u="none" cap="none" strike="noStrike">
                <a:solidFill>
                  <a:srgbClr val="606060"/>
                </a:solidFill>
                <a:latin typeface="Gill Sans"/>
                <a:ea typeface="Gill Sans"/>
                <a:cs typeface="Gill Sans"/>
                <a:sym typeface="Gill Sans"/>
              </a:rPr>
              <a:t>MICRO:BIT CODES</a:t>
            </a:r>
            <a:endParaRPr/>
          </a:p>
        </p:txBody>
      </p:sp>
      <p:sp>
        <p:nvSpPr>
          <p:cNvPr id="85" name="Google Shape;85;g7891b244a7_1_15"/>
          <p:cNvSpPr txBox="1"/>
          <p:nvPr/>
        </p:nvSpPr>
        <p:spPr>
          <a:xfrm>
            <a:off x="321950" y="2262250"/>
            <a:ext cx="12360900" cy="63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800">
                <a:latin typeface="Gill Sans"/>
                <a:ea typeface="Gill Sans"/>
                <a:cs typeface="Gill Sans"/>
                <a:sym typeface="Gill Sans"/>
              </a:rPr>
              <a:t>Step 3: click on “Advanced” and “Extensions” as shown below  </a:t>
            </a:r>
            <a:endParaRPr sz="3800">
              <a:latin typeface="Gill Sans"/>
              <a:ea typeface="Gill Sans"/>
              <a:cs typeface="Gill Sans"/>
              <a:sym typeface="Gill Sans"/>
            </a:endParaRPr>
          </a:p>
        </p:txBody>
      </p:sp>
      <p:pic>
        <p:nvPicPr>
          <p:cNvPr id="86" name="Google Shape;86;g7891b244a7_1_15"/>
          <p:cNvPicPr preferRelativeResize="0"/>
          <p:nvPr/>
        </p:nvPicPr>
        <p:blipFill>
          <a:blip r:embed="rId3">
            <a:alphaModFix/>
          </a:blip>
          <a:stretch>
            <a:fillRect/>
          </a:stretch>
        </p:blipFill>
        <p:spPr>
          <a:xfrm>
            <a:off x="1094025" y="3122527"/>
            <a:ext cx="10989749" cy="61581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p3"/>
          <p:cNvPicPr preferRelativeResize="0"/>
          <p:nvPr/>
        </p:nvPicPr>
        <p:blipFill rotWithShape="1">
          <a:blip r:embed="rId3">
            <a:alphaModFix/>
          </a:blip>
          <a:srcRect b="0" l="0" r="0" t="0"/>
          <a:stretch/>
        </p:blipFill>
        <p:spPr>
          <a:xfrm>
            <a:off x="507396" y="2497536"/>
            <a:ext cx="11303604" cy="6383052"/>
          </a:xfrm>
          <a:prstGeom prst="rect">
            <a:avLst/>
          </a:prstGeom>
          <a:noFill/>
          <a:ln>
            <a:noFill/>
          </a:ln>
        </p:spPr>
      </p:pic>
      <p:sp>
        <p:nvSpPr>
          <p:cNvPr id="92" name="Google Shape;92;p3"/>
          <p:cNvSpPr txBox="1"/>
          <p:nvPr>
            <p:ph idx="4294967295" type="title"/>
          </p:nvPr>
        </p:nvSpPr>
        <p:spPr>
          <a:xfrm>
            <a:off x="508000" y="596900"/>
            <a:ext cx="11988800" cy="1905000"/>
          </a:xfrm>
          <a:prstGeom prst="rect">
            <a:avLst/>
          </a:prstGeom>
          <a:noFill/>
          <a:ln>
            <a:noFill/>
          </a:ln>
        </p:spPr>
        <p:txBody>
          <a:bodyPr anchorCtr="0" anchor="ctr" bIns="50800" lIns="50800" spcFirstLastPara="1" rIns="50800" wrap="square" tIns="50800">
            <a:normAutofit/>
          </a:bodyPr>
          <a:lstStyle/>
          <a:p>
            <a:pPr indent="0" lvl="0" marL="0" rtl="0" algn="l">
              <a:lnSpc>
                <a:spcPct val="90000"/>
              </a:lnSpc>
              <a:spcBef>
                <a:spcPts val="0"/>
              </a:spcBef>
              <a:spcAft>
                <a:spcPts val="0"/>
              </a:spcAft>
              <a:buClr>
                <a:srgbClr val="606060"/>
              </a:buClr>
              <a:buSzPts val="6400"/>
              <a:buFont typeface="Gill Sans"/>
              <a:buNone/>
            </a:pPr>
            <a:r>
              <a:rPr b="0" i="0" lang="en-US" sz="6400" u="none" cap="none" strike="noStrike">
                <a:solidFill>
                  <a:srgbClr val="606060"/>
                </a:solidFill>
                <a:latin typeface="Gill Sans"/>
                <a:ea typeface="Gill Sans"/>
                <a:cs typeface="Gill Sans"/>
                <a:sym typeface="Gill Sans"/>
              </a:rPr>
              <a:t>MICRO:BIT CODES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4"/>
          <p:cNvSpPr txBox="1"/>
          <p:nvPr>
            <p:ph type="title"/>
          </p:nvPr>
        </p:nvSpPr>
        <p:spPr>
          <a:xfrm>
            <a:off x="508000" y="596900"/>
            <a:ext cx="11988800" cy="1905000"/>
          </a:xfrm>
          <a:prstGeom prst="rect">
            <a:avLst/>
          </a:prstGeom>
          <a:noFill/>
          <a:ln>
            <a:noFill/>
          </a:ln>
        </p:spPr>
        <p:txBody>
          <a:bodyPr anchorCtr="0" anchor="ctr" bIns="50800" lIns="50800" spcFirstLastPara="1" rIns="50800" wrap="square" tIns="50800">
            <a:normAutofit/>
          </a:bodyPr>
          <a:lstStyle/>
          <a:p>
            <a:pPr indent="0" lvl="0" marL="0" rtl="0" algn="l">
              <a:lnSpc>
                <a:spcPct val="90000"/>
              </a:lnSpc>
              <a:spcBef>
                <a:spcPts val="0"/>
              </a:spcBef>
              <a:spcAft>
                <a:spcPts val="0"/>
              </a:spcAft>
              <a:buClr>
                <a:srgbClr val="606060"/>
              </a:buClr>
              <a:buSzPts val="6400"/>
              <a:buFont typeface="Gill Sans"/>
              <a:buNone/>
            </a:pPr>
            <a:r>
              <a:rPr b="0" i="0" lang="en-US" sz="6400" u="none" cap="none" strike="noStrike">
                <a:solidFill>
                  <a:srgbClr val="606060"/>
                </a:solidFill>
                <a:latin typeface="Gill Sans"/>
                <a:ea typeface="Gill Sans"/>
                <a:cs typeface="Gill Sans"/>
                <a:sym typeface="Gill Sans"/>
              </a:rPr>
              <a:t>MICRO:BIT CODES</a:t>
            </a:r>
            <a:endParaRPr/>
          </a:p>
        </p:txBody>
      </p:sp>
      <p:pic>
        <p:nvPicPr>
          <p:cNvPr id="98" name="Google Shape;98;p4"/>
          <p:cNvPicPr preferRelativeResize="0"/>
          <p:nvPr/>
        </p:nvPicPr>
        <p:blipFill>
          <a:blip r:embed="rId3">
            <a:alphaModFix/>
          </a:blip>
          <a:stretch>
            <a:fillRect/>
          </a:stretch>
        </p:blipFill>
        <p:spPr>
          <a:xfrm>
            <a:off x="692850" y="2168125"/>
            <a:ext cx="11619100" cy="7304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5"/>
          <p:cNvSpPr txBox="1"/>
          <p:nvPr>
            <p:ph type="title"/>
          </p:nvPr>
        </p:nvSpPr>
        <p:spPr>
          <a:xfrm>
            <a:off x="508000" y="596900"/>
            <a:ext cx="11988800" cy="1905000"/>
          </a:xfrm>
          <a:prstGeom prst="rect">
            <a:avLst/>
          </a:prstGeom>
          <a:noFill/>
          <a:ln>
            <a:noFill/>
          </a:ln>
        </p:spPr>
        <p:txBody>
          <a:bodyPr anchorCtr="0" anchor="ctr" bIns="50800" lIns="50800" spcFirstLastPara="1" rIns="50800" wrap="square" tIns="50800">
            <a:normAutofit/>
          </a:bodyPr>
          <a:lstStyle/>
          <a:p>
            <a:pPr indent="0" lvl="0" marL="0" rtl="0" algn="l">
              <a:lnSpc>
                <a:spcPct val="90000"/>
              </a:lnSpc>
              <a:spcBef>
                <a:spcPts val="0"/>
              </a:spcBef>
              <a:spcAft>
                <a:spcPts val="0"/>
              </a:spcAft>
              <a:buClr>
                <a:srgbClr val="606060"/>
              </a:buClr>
              <a:buSzPts val="6400"/>
              <a:buFont typeface="Gill Sans"/>
              <a:buNone/>
            </a:pPr>
            <a:r>
              <a:rPr b="0" i="0" lang="en-US" sz="6400" u="none" cap="none" strike="noStrike">
                <a:solidFill>
                  <a:srgbClr val="606060"/>
                </a:solidFill>
                <a:latin typeface="Gill Sans"/>
                <a:ea typeface="Gill Sans"/>
                <a:cs typeface="Gill Sans"/>
                <a:sym typeface="Gill Sans"/>
              </a:rPr>
              <a:t>MICRO:BIT CODES</a:t>
            </a:r>
            <a:endParaRPr/>
          </a:p>
        </p:txBody>
      </p:sp>
      <p:pic>
        <p:nvPicPr>
          <p:cNvPr id="104" name="Google Shape;104;p5"/>
          <p:cNvPicPr preferRelativeResize="0"/>
          <p:nvPr/>
        </p:nvPicPr>
        <p:blipFill>
          <a:blip r:embed="rId3">
            <a:alphaModFix/>
          </a:blip>
          <a:stretch>
            <a:fillRect/>
          </a:stretch>
        </p:blipFill>
        <p:spPr>
          <a:xfrm>
            <a:off x="508000" y="2182725"/>
            <a:ext cx="12305199" cy="7316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g7891b244a7_1_35"/>
          <p:cNvSpPr txBox="1"/>
          <p:nvPr>
            <p:ph type="title"/>
          </p:nvPr>
        </p:nvSpPr>
        <p:spPr>
          <a:xfrm>
            <a:off x="508000" y="596900"/>
            <a:ext cx="11988900" cy="1905000"/>
          </a:xfrm>
          <a:prstGeom prst="rect">
            <a:avLst/>
          </a:prstGeom>
          <a:noFill/>
          <a:ln>
            <a:noFill/>
          </a:ln>
        </p:spPr>
        <p:txBody>
          <a:bodyPr anchorCtr="0" anchor="ctr" bIns="50800" lIns="50800" spcFirstLastPara="1" rIns="50800" wrap="square" tIns="50800">
            <a:noAutofit/>
          </a:bodyPr>
          <a:lstStyle/>
          <a:p>
            <a:pPr indent="0" lvl="0" marL="0" rtl="0" algn="l">
              <a:lnSpc>
                <a:spcPct val="90000"/>
              </a:lnSpc>
              <a:spcBef>
                <a:spcPts val="0"/>
              </a:spcBef>
              <a:spcAft>
                <a:spcPts val="0"/>
              </a:spcAft>
              <a:buClr>
                <a:srgbClr val="606060"/>
              </a:buClr>
              <a:buSzPts val="6400"/>
              <a:buFont typeface="Gill Sans"/>
              <a:buNone/>
            </a:pPr>
            <a:r>
              <a:rPr b="0" i="0" lang="en-US" sz="6400" u="none" cap="none" strike="noStrike">
                <a:solidFill>
                  <a:srgbClr val="606060"/>
                </a:solidFill>
                <a:latin typeface="Gill Sans"/>
                <a:ea typeface="Gill Sans"/>
                <a:cs typeface="Gill Sans"/>
                <a:sym typeface="Gill Sans"/>
              </a:rPr>
              <a:t>MICRO:BIT CODES</a:t>
            </a:r>
            <a:endParaRPr/>
          </a:p>
        </p:txBody>
      </p:sp>
      <p:pic>
        <p:nvPicPr>
          <p:cNvPr id="110" name="Google Shape;110;g7891b244a7_1_35"/>
          <p:cNvPicPr preferRelativeResize="0"/>
          <p:nvPr/>
        </p:nvPicPr>
        <p:blipFill>
          <a:blip r:embed="rId3">
            <a:alphaModFix/>
          </a:blip>
          <a:stretch>
            <a:fillRect/>
          </a:stretch>
        </p:blipFill>
        <p:spPr>
          <a:xfrm>
            <a:off x="1246425" y="3456325"/>
            <a:ext cx="10250200" cy="5736926"/>
          </a:xfrm>
          <a:prstGeom prst="rect">
            <a:avLst/>
          </a:prstGeom>
          <a:noFill/>
          <a:ln>
            <a:noFill/>
          </a:ln>
        </p:spPr>
      </p:pic>
      <p:sp>
        <p:nvSpPr>
          <p:cNvPr id="111" name="Google Shape;111;g7891b244a7_1_35"/>
          <p:cNvSpPr txBox="1"/>
          <p:nvPr/>
        </p:nvSpPr>
        <p:spPr>
          <a:xfrm>
            <a:off x="723150" y="2589788"/>
            <a:ext cx="11988900" cy="44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800">
                <a:latin typeface="Gill Sans"/>
                <a:ea typeface="Gill Sans"/>
                <a:cs typeface="Gill Sans"/>
                <a:sym typeface="Gill Sans"/>
              </a:rPr>
              <a:t>Step 4: you may download your </a:t>
            </a:r>
            <a:r>
              <a:rPr lang="en-US" sz="3800">
                <a:latin typeface="Gill Sans"/>
                <a:ea typeface="Gill Sans"/>
                <a:cs typeface="Gill Sans"/>
                <a:sym typeface="Gill Sans"/>
              </a:rPr>
              <a:t>program to micro:bit</a:t>
            </a:r>
            <a:endParaRPr sz="3800">
              <a:latin typeface="Gill Sans"/>
              <a:ea typeface="Gill Sans"/>
              <a:cs typeface="Gill Sans"/>
              <a:sym typeface="Gill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6"/>
          <p:cNvPicPr preferRelativeResize="0"/>
          <p:nvPr>
            <p:ph idx="2" type="pic"/>
          </p:nvPr>
        </p:nvPicPr>
        <p:blipFill rotWithShape="1">
          <a:blip r:embed="rId3">
            <a:alphaModFix/>
          </a:blip>
          <a:srcRect b="0" l="0" r="0" t="0"/>
          <a:stretch/>
        </p:blipFill>
        <p:spPr>
          <a:xfrm>
            <a:off x="493619" y="2905899"/>
            <a:ext cx="5778501" cy="5854701"/>
          </a:xfrm>
          <a:prstGeom prst="rect">
            <a:avLst/>
          </a:prstGeom>
          <a:noFill/>
          <a:ln>
            <a:noFill/>
          </a:ln>
        </p:spPr>
      </p:pic>
      <p:sp>
        <p:nvSpPr>
          <p:cNvPr id="117" name="Google Shape;117;p6"/>
          <p:cNvSpPr txBox="1"/>
          <p:nvPr>
            <p:ph type="title"/>
          </p:nvPr>
        </p:nvSpPr>
        <p:spPr>
          <a:xfrm>
            <a:off x="508000" y="596900"/>
            <a:ext cx="11988800" cy="1905000"/>
          </a:xfrm>
          <a:prstGeom prst="rect">
            <a:avLst/>
          </a:prstGeom>
          <a:noFill/>
          <a:ln>
            <a:noFill/>
          </a:ln>
        </p:spPr>
        <p:txBody>
          <a:bodyPr anchorCtr="0" anchor="ctr" bIns="50800" lIns="50800" spcFirstLastPara="1" rIns="50800" wrap="square" tIns="50800">
            <a:normAutofit/>
          </a:bodyPr>
          <a:lstStyle/>
          <a:p>
            <a:pPr indent="0" lvl="0" marL="0" rtl="0" algn="l">
              <a:lnSpc>
                <a:spcPct val="90000"/>
              </a:lnSpc>
              <a:spcBef>
                <a:spcPts val="0"/>
              </a:spcBef>
              <a:spcAft>
                <a:spcPts val="0"/>
              </a:spcAft>
              <a:buClr>
                <a:srgbClr val="606060"/>
              </a:buClr>
              <a:buSzPts val="6400"/>
              <a:buFont typeface="Gill Sans"/>
              <a:buNone/>
            </a:pPr>
            <a:r>
              <a:rPr b="0" i="0" lang="en-US" sz="6400" u="none" cap="none" strike="noStrike">
                <a:solidFill>
                  <a:srgbClr val="606060"/>
                </a:solidFill>
                <a:latin typeface="Gill Sans"/>
                <a:ea typeface="Gill Sans"/>
                <a:cs typeface="Gill Sans"/>
                <a:sym typeface="Gill Sans"/>
              </a:rPr>
              <a:t>CONNECTIONS OF NEOPIXEL LED WITH MICRO:BIT</a:t>
            </a:r>
            <a:endParaRPr/>
          </a:p>
        </p:txBody>
      </p:sp>
      <p:sp>
        <p:nvSpPr>
          <p:cNvPr id="118" name="Google Shape;118;p6"/>
          <p:cNvSpPr txBox="1"/>
          <p:nvPr>
            <p:ph idx="1" type="body"/>
          </p:nvPr>
        </p:nvSpPr>
        <p:spPr>
          <a:xfrm>
            <a:off x="6781800" y="2971800"/>
            <a:ext cx="5727700" cy="5524500"/>
          </a:xfrm>
          <a:prstGeom prst="rect">
            <a:avLst/>
          </a:prstGeom>
          <a:noFill/>
          <a:ln>
            <a:noFill/>
          </a:ln>
        </p:spPr>
        <p:txBody>
          <a:bodyPr anchorCtr="0" anchor="ctr" bIns="50800" lIns="50800" spcFirstLastPara="1" rIns="50800" wrap="square" tIns="50800">
            <a:normAutofit/>
          </a:bodyPr>
          <a:lstStyle/>
          <a:p>
            <a:pPr indent="-368300" lvl="0" marL="368300" rtl="0" algn="l">
              <a:lnSpc>
                <a:spcPct val="100000"/>
              </a:lnSpc>
              <a:spcBef>
                <a:spcPts val="0"/>
              </a:spcBef>
              <a:spcAft>
                <a:spcPts val="0"/>
              </a:spcAft>
              <a:buClr>
                <a:srgbClr val="FF2600"/>
              </a:buClr>
              <a:buSzPts val="900"/>
              <a:buFont typeface="Gill Sans"/>
              <a:buChar char="•"/>
            </a:pPr>
            <a:r>
              <a:rPr lang="en-US">
                <a:solidFill>
                  <a:srgbClr val="FF2600"/>
                </a:solidFill>
              </a:rPr>
              <a:t>red -&gt; 3V</a:t>
            </a:r>
            <a:endParaRPr/>
          </a:p>
          <a:p>
            <a:pPr indent="-368300" lvl="0" marL="368300" rtl="0" algn="l">
              <a:lnSpc>
                <a:spcPct val="100000"/>
              </a:lnSpc>
              <a:spcBef>
                <a:spcPts val="3200"/>
              </a:spcBef>
              <a:spcAft>
                <a:spcPts val="0"/>
              </a:spcAft>
              <a:buClr>
                <a:srgbClr val="00F900"/>
              </a:buClr>
              <a:buSzPts val="900"/>
              <a:buFont typeface="Gill Sans"/>
              <a:buChar char="•"/>
            </a:pPr>
            <a:r>
              <a:rPr lang="en-US">
                <a:solidFill>
                  <a:srgbClr val="00F900"/>
                </a:solidFill>
              </a:rPr>
              <a:t>green -&gt; pin 0 </a:t>
            </a:r>
            <a:endParaRPr/>
          </a:p>
          <a:p>
            <a:pPr indent="-368300" lvl="0" marL="368300" rtl="0" algn="l">
              <a:lnSpc>
                <a:spcPct val="100000"/>
              </a:lnSpc>
              <a:spcBef>
                <a:spcPts val="3200"/>
              </a:spcBef>
              <a:spcAft>
                <a:spcPts val="0"/>
              </a:spcAft>
              <a:buClr>
                <a:srgbClr val="000000"/>
              </a:buClr>
              <a:buSzPts val="900"/>
              <a:buFont typeface="Gill Sans"/>
              <a:buChar char="•"/>
            </a:pPr>
            <a:r>
              <a:rPr lang="en-US">
                <a:solidFill>
                  <a:srgbClr val="000000"/>
                </a:solidFill>
              </a:rPr>
              <a:t>white -&gt; GND</a:t>
            </a:r>
            <a:endParaRPr/>
          </a:p>
          <a:p>
            <a:pPr indent="0" lvl="0" marL="0" rtl="0" algn="l">
              <a:lnSpc>
                <a:spcPct val="100000"/>
              </a:lnSpc>
              <a:spcBef>
                <a:spcPts val="3200"/>
              </a:spcBef>
              <a:spcAft>
                <a:spcPts val="0"/>
              </a:spcAft>
              <a:buClr>
                <a:srgbClr val="000000"/>
              </a:buClr>
              <a:buSzPts val="3000"/>
              <a:buFont typeface="Gill Sans"/>
              <a:buNone/>
            </a:pPr>
            <a:r>
              <a:rPr lang="en-US">
                <a:solidFill>
                  <a:srgbClr val="000000"/>
                </a:solidFill>
              </a:rPr>
              <a:t>NOTE: Please note that LED strip has to be connected to the plug as shown on the picture. LED strip will NOT work if connected on the other end of the strip</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7"/>
          <p:cNvPicPr preferRelativeResize="0"/>
          <p:nvPr/>
        </p:nvPicPr>
        <p:blipFill rotWithShape="1">
          <a:blip r:embed="rId3">
            <a:alphaModFix/>
          </a:blip>
          <a:srcRect b="0" l="0" r="0" t="0"/>
          <a:stretch/>
        </p:blipFill>
        <p:spPr>
          <a:xfrm>
            <a:off x="3884513" y="1336675"/>
            <a:ext cx="5235772" cy="7671190"/>
          </a:xfrm>
          <a:prstGeom prst="rect">
            <a:avLst/>
          </a:prstGeom>
          <a:noFill/>
          <a:ln>
            <a:noFill/>
          </a:ln>
        </p:spPr>
      </p:pic>
      <p:sp>
        <p:nvSpPr>
          <p:cNvPr id="124" name="Google Shape;124;p7"/>
          <p:cNvSpPr/>
          <p:nvPr/>
        </p:nvSpPr>
        <p:spPr>
          <a:xfrm>
            <a:off x="2343226" y="614350"/>
            <a:ext cx="8856600" cy="622200"/>
          </a:xfrm>
          <a:prstGeom prst="rect">
            <a:avLst/>
          </a:prstGeom>
          <a:noFill/>
          <a:ln>
            <a:noFill/>
          </a:ln>
        </p:spPr>
        <p:txBody>
          <a:bodyPr anchorCtr="0" anchor="ctr" bIns="50800" lIns="50800" spcFirstLastPara="1" rIns="50800" wrap="square" tIns="50800">
            <a:spAutoFit/>
          </a:bodyPr>
          <a:lstStyle/>
          <a:p>
            <a:pPr indent="0" lvl="0" marL="0" marR="0" rtl="0" algn="ctr">
              <a:lnSpc>
                <a:spcPct val="100000"/>
              </a:lnSpc>
              <a:spcBef>
                <a:spcPts val="0"/>
              </a:spcBef>
              <a:spcAft>
                <a:spcPts val="0"/>
              </a:spcAft>
              <a:buClr>
                <a:srgbClr val="606060"/>
              </a:buClr>
              <a:buSzPts val="3600"/>
              <a:buFont typeface="Gill Sans"/>
              <a:buNone/>
            </a:pPr>
            <a:r>
              <a:rPr b="0" i="0" lang="en-US" sz="3600" u="none" cap="none" strike="noStrike">
                <a:solidFill>
                  <a:srgbClr val="606060"/>
                </a:solidFill>
                <a:latin typeface="Gill Sans"/>
                <a:ea typeface="Gill Sans"/>
                <a:cs typeface="Gill Sans"/>
                <a:sym typeface="Gill Sans"/>
              </a:rPr>
              <a:t>If everything is connected nicely, then…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New_Template3">
  <a:themeElements>
    <a:clrScheme name="New_Template3">
      <a:dk1>
        <a:srgbClr val="606060"/>
      </a:dk1>
      <a:lt1>
        <a:srgbClr val="006060"/>
      </a:lt1>
      <a:dk2>
        <a:srgbClr val="5B5854"/>
      </a:dk2>
      <a:lt2>
        <a:srgbClr val="C9C3BA"/>
      </a:lt2>
      <a:accent1>
        <a:srgbClr val="708CA5"/>
      </a:accent1>
      <a:accent2>
        <a:srgbClr val="80A7A7"/>
      </a:accent2>
      <a:accent3>
        <a:srgbClr val="98A66D"/>
      </a:accent3>
      <a:accent4>
        <a:srgbClr val="CF9E5B"/>
      </a:accent4>
      <a:accent5>
        <a:srgbClr val="C87C6D"/>
      </a:accent5>
      <a:accent6>
        <a:srgbClr val="837B9A"/>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ew_Template3">
  <a:themeElements>
    <a:clrScheme name="New_Template3">
      <a:dk1>
        <a:srgbClr val="000000"/>
      </a:dk1>
      <a:lt1>
        <a:srgbClr val="FFFFFF"/>
      </a:lt1>
      <a:dk2>
        <a:srgbClr val="5B5854"/>
      </a:dk2>
      <a:lt2>
        <a:srgbClr val="C9C3BA"/>
      </a:lt2>
      <a:accent1>
        <a:srgbClr val="708CA5"/>
      </a:accent1>
      <a:accent2>
        <a:srgbClr val="80A7A7"/>
      </a:accent2>
      <a:accent3>
        <a:srgbClr val="98A66D"/>
      </a:accent3>
      <a:accent4>
        <a:srgbClr val="CF9E5B"/>
      </a:accent4>
      <a:accent5>
        <a:srgbClr val="C87C6D"/>
      </a:accent5>
      <a:accent6>
        <a:srgbClr val="837B9A"/>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